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3"/>
  </p:notesMasterIdLst>
  <p:sldIdLst>
    <p:sldId id="256" r:id="rId2"/>
    <p:sldId id="338" r:id="rId3"/>
    <p:sldId id="258" r:id="rId4"/>
    <p:sldId id="337" r:id="rId5"/>
    <p:sldId id="340" r:id="rId6"/>
    <p:sldId id="339" r:id="rId7"/>
    <p:sldId id="262" r:id="rId8"/>
    <p:sldId id="341" r:id="rId9"/>
    <p:sldId id="312" r:id="rId10"/>
    <p:sldId id="272" r:id="rId11"/>
    <p:sldId id="287" r:id="rId12"/>
  </p:sldIdLst>
  <p:sldSz cx="9144000" cy="5143500" type="screen16x9"/>
  <p:notesSz cx="6858000" cy="9144000"/>
  <p:embeddedFontLst>
    <p:embeddedFont>
      <p:font typeface="Bigshot One" charset="0"/>
      <p:regular r:id="rId14"/>
    </p:embeddedFont>
    <p:embeddedFont>
      <p:font typeface="Chivo" charset="0"/>
      <p:regular r:id="rId15"/>
      <p:bold r:id="rId16"/>
      <p:italic r:id="rId17"/>
      <p:boldItalic r:id="rId18"/>
    </p:embeddedFont>
    <p:embeddedFont>
      <p:font typeface="Bahnschrift" pitchFamily="34" charset="0"/>
      <p:regular r:id="rId19"/>
      <p:bold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Bahnschrift Condensed" pitchFamily="34" charset="0"/>
      <p:regular r:id="rId25"/>
      <p:bold r:id="rId26"/>
    </p:embeddedFont>
    <p:embeddedFont>
      <p:font typeface="Arial Black" pitchFamily="34" charset="0"/>
      <p:bold r:id="rId27"/>
    </p:embeddedFont>
    <p:embeddedFont>
      <p:font typeface="Arial Unicode MS" pitchFamily="34" charset="-128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97D"/>
    <a:srgbClr val="009900"/>
    <a:srgbClr val="003399"/>
    <a:srgbClr val="3333CC"/>
    <a:srgbClr val="3399FF"/>
    <a:srgbClr val="0000FF"/>
    <a:srgbClr val="FF6600"/>
    <a:srgbClr val="FF3300"/>
    <a:srgbClr val="663F08"/>
    <a:srgbClr val="B1867D"/>
  </p:clrMru>
</p:presentationPr>
</file>

<file path=ppt/tableStyles.xml><?xml version="1.0" encoding="utf-8"?>
<a:tblStyleLst xmlns:a="http://schemas.openxmlformats.org/drawingml/2006/main" def="{2F749BA3-752C-493C-B511-205EAAFC7EA1}">
  <a:tblStyle styleId="{2F749BA3-752C-493C-B511-205EAAFC7EA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084" autoAdjust="0"/>
    <p:restoredTop sz="94660"/>
  </p:normalViewPr>
  <p:slideViewPr>
    <p:cSldViewPr>
      <p:cViewPr>
        <p:scale>
          <a:sx n="110" d="100"/>
          <a:sy n="110" d="100"/>
        </p:scale>
        <p:origin x="-912" y="-2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gb4f9e90f79_1_7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9" name="Google Shape;2699;gb4f9e90f79_1_79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aaf534e75d_0_39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7" name="Google Shape;2817;gaaf534e75d_0_39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Google Shape;2936;gb547147404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7" name="Google Shape;2937;gb547147404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1" name="Google Shape;4651;gaaf534e75d_0_6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2" name="Google Shape;4652;gaaf534e75d_0_6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1" name="Google Shape;3611;gaaf534e75d_0_4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2" name="Google Shape;3612;gaaf534e75d_0_47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1" name="Google Shape;4681;gb611c8f1ba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2" name="Google Shape;4682;gb611c8f1ba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499188" y="1132300"/>
            <a:ext cx="6368100" cy="147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499188" y="2648725"/>
            <a:ext cx="6368100" cy="4563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73138" y="60902"/>
            <a:ext cx="8999865" cy="5039948"/>
            <a:chOff x="73138" y="60902"/>
            <a:chExt cx="8999865" cy="5039948"/>
          </a:xfrm>
        </p:grpSpPr>
        <p:sp>
          <p:nvSpPr>
            <p:cNvPr id="12" name="Google Shape;12;p2"/>
            <p:cNvSpPr/>
            <p:nvPr/>
          </p:nvSpPr>
          <p:spPr>
            <a:xfrm>
              <a:off x="237550" y="2235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776200" y="2235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37550" y="48078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776200" y="48078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325" y="74550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7" name="Google Shape;17;p2"/>
            <p:cNvSpPr/>
            <p:nvPr/>
          </p:nvSpPr>
          <p:spPr>
            <a:xfrm rot="10800000" flipH="1">
              <a:off x="85325" y="4807825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8" name="Google Shape;18;p2"/>
            <p:cNvSpPr/>
            <p:nvPr/>
          </p:nvSpPr>
          <p:spPr>
            <a:xfrm flipH="1">
              <a:off x="8776200" y="74550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9" name="Google Shape;19;p2"/>
            <p:cNvSpPr/>
            <p:nvPr/>
          </p:nvSpPr>
          <p:spPr>
            <a:xfrm rot="10800000">
              <a:off x="8776200" y="4807825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grpSp>
          <p:nvGrpSpPr>
            <p:cNvPr id="20" name="Google Shape;20;p2"/>
            <p:cNvGrpSpPr/>
            <p:nvPr/>
          </p:nvGrpSpPr>
          <p:grpSpPr>
            <a:xfrm>
              <a:off x="73138" y="60902"/>
              <a:ext cx="8999865" cy="5039937"/>
              <a:chOff x="86975" y="92350"/>
              <a:chExt cx="2868300" cy="1601200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86975" y="92350"/>
                <a:ext cx="2868300" cy="1601200"/>
              </a:xfrm>
              <a:custGeom>
                <a:avLst/>
                <a:gdLst/>
                <a:ahLst/>
                <a:cxnLst/>
                <a:rect l="l" t="t" r="r" b="b"/>
                <a:pathLst>
                  <a:path w="114732" h="64048" extrusionOk="0">
                    <a:moveTo>
                      <a:pt x="45716" y="61011"/>
                    </a:moveTo>
                    <a:lnTo>
                      <a:pt x="75429" y="61011"/>
                    </a:lnTo>
                    <a:cubicBezTo>
                      <a:pt x="75489" y="61011"/>
                      <a:pt x="75549" y="61071"/>
                      <a:pt x="75549" y="61130"/>
                    </a:cubicBezTo>
                    <a:cubicBezTo>
                      <a:pt x="75549" y="61200"/>
                      <a:pt x="75489" y="61250"/>
                      <a:pt x="75429" y="61250"/>
                    </a:cubicBezTo>
                    <a:lnTo>
                      <a:pt x="45716" y="61250"/>
                    </a:lnTo>
                    <a:lnTo>
                      <a:pt x="39303" y="61250"/>
                    </a:lnTo>
                    <a:cubicBezTo>
                      <a:pt x="39233" y="61250"/>
                      <a:pt x="39184" y="61200"/>
                      <a:pt x="39184" y="61130"/>
                    </a:cubicBezTo>
                    <a:cubicBezTo>
                      <a:pt x="39184" y="61071"/>
                      <a:pt x="39233" y="61011"/>
                      <a:pt x="39303" y="61011"/>
                    </a:cubicBezTo>
                    <a:close/>
                    <a:moveTo>
                      <a:pt x="2788" y="11920"/>
                    </a:moveTo>
                    <a:cubicBezTo>
                      <a:pt x="2788" y="11860"/>
                      <a:pt x="2848" y="11800"/>
                      <a:pt x="2918" y="11800"/>
                    </a:cubicBezTo>
                    <a:cubicBezTo>
                      <a:pt x="2978" y="11800"/>
                      <a:pt x="3037" y="11860"/>
                      <a:pt x="3037" y="11920"/>
                    </a:cubicBezTo>
                    <a:lnTo>
                      <a:pt x="3037" y="12159"/>
                    </a:lnTo>
                    <a:cubicBezTo>
                      <a:pt x="3037" y="12228"/>
                      <a:pt x="2978" y="12288"/>
                      <a:pt x="2918" y="12288"/>
                    </a:cubicBezTo>
                    <a:cubicBezTo>
                      <a:pt x="2848" y="12288"/>
                      <a:pt x="2788" y="12228"/>
                      <a:pt x="2788" y="12159"/>
                    </a:cubicBezTo>
                    <a:close/>
                    <a:moveTo>
                      <a:pt x="3037" y="23679"/>
                    </a:moveTo>
                    <a:cubicBezTo>
                      <a:pt x="3037" y="23749"/>
                      <a:pt x="2978" y="23799"/>
                      <a:pt x="2918" y="23799"/>
                    </a:cubicBezTo>
                    <a:cubicBezTo>
                      <a:pt x="2848" y="23799"/>
                      <a:pt x="2788" y="23749"/>
                      <a:pt x="2788" y="23679"/>
                    </a:cubicBezTo>
                    <a:lnTo>
                      <a:pt x="2788" y="23440"/>
                    </a:lnTo>
                    <a:cubicBezTo>
                      <a:pt x="2788" y="23371"/>
                      <a:pt x="2848" y="23321"/>
                      <a:pt x="2918" y="23321"/>
                    </a:cubicBezTo>
                    <a:cubicBezTo>
                      <a:pt x="2978" y="23321"/>
                      <a:pt x="3037" y="23371"/>
                      <a:pt x="3037" y="23440"/>
                    </a:cubicBezTo>
                    <a:close/>
                    <a:moveTo>
                      <a:pt x="3037" y="22723"/>
                    </a:moveTo>
                    <a:cubicBezTo>
                      <a:pt x="3037" y="22783"/>
                      <a:pt x="2978" y="22843"/>
                      <a:pt x="2918" y="22843"/>
                    </a:cubicBezTo>
                    <a:cubicBezTo>
                      <a:pt x="2848" y="22843"/>
                      <a:pt x="2788" y="22783"/>
                      <a:pt x="2788" y="22723"/>
                    </a:cubicBezTo>
                    <a:lnTo>
                      <a:pt x="2788" y="22484"/>
                    </a:lnTo>
                    <a:cubicBezTo>
                      <a:pt x="2788" y="22415"/>
                      <a:pt x="2848" y="22365"/>
                      <a:pt x="2918" y="22365"/>
                    </a:cubicBezTo>
                    <a:cubicBezTo>
                      <a:pt x="2978" y="22365"/>
                      <a:pt x="3037" y="22415"/>
                      <a:pt x="3037" y="22484"/>
                    </a:cubicBezTo>
                    <a:close/>
                    <a:moveTo>
                      <a:pt x="3037" y="21758"/>
                    </a:moveTo>
                    <a:cubicBezTo>
                      <a:pt x="3037" y="21827"/>
                      <a:pt x="2978" y="21877"/>
                      <a:pt x="2918" y="21877"/>
                    </a:cubicBezTo>
                    <a:cubicBezTo>
                      <a:pt x="2848" y="21877"/>
                      <a:pt x="2788" y="21827"/>
                      <a:pt x="2788" y="21758"/>
                    </a:cubicBezTo>
                    <a:lnTo>
                      <a:pt x="2788" y="21519"/>
                    </a:lnTo>
                    <a:cubicBezTo>
                      <a:pt x="2788" y="21459"/>
                      <a:pt x="2848" y="21399"/>
                      <a:pt x="2918" y="21399"/>
                    </a:cubicBezTo>
                    <a:cubicBezTo>
                      <a:pt x="2978" y="21399"/>
                      <a:pt x="3037" y="21459"/>
                      <a:pt x="3037" y="21519"/>
                    </a:cubicBezTo>
                    <a:close/>
                    <a:moveTo>
                      <a:pt x="3037" y="20802"/>
                    </a:moveTo>
                    <a:cubicBezTo>
                      <a:pt x="3037" y="20871"/>
                      <a:pt x="2978" y="20921"/>
                      <a:pt x="2918" y="20921"/>
                    </a:cubicBezTo>
                    <a:cubicBezTo>
                      <a:pt x="2848" y="20921"/>
                      <a:pt x="2788" y="20871"/>
                      <a:pt x="2788" y="20802"/>
                    </a:cubicBezTo>
                    <a:lnTo>
                      <a:pt x="2788" y="20563"/>
                    </a:lnTo>
                    <a:cubicBezTo>
                      <a:pt x="2788" y="20493"/>
                      <a:pt x="2848" y="20443"/>
                      <a:pt x="2918" y="20443"/>
                    </a:cubicBezTo>
                    <a:cubicBezTo>
                      <a:pt x="2978" y="20443"/>
                      <a:pt x="3037" y="20493"/>
                      <a:pt x="3037" y="20563"/>
                    </a:cubicBezTo>
                    <a:close/>
                    <a:moveTo>
                      <a:pt x="3037" y="19846"/>
                    </a:moveTo>
                    <a:cubicBezTo>
                      <a:pt x="3037" y="19906"/>
                      <a:pt x="2978" y="19965"/>
                      <a:pt x="2918" y="19965"/>
                    </a:cubicBezTo>
                    <a:cubicBezTo>
                      <a:pt x="2848" y="19965"/>
                      <a:pt x="2788" y="19906"/>
                      <a:pt x="2788" y="19846"/>
                    </a:cubicBezTo>
                    <a:lnTo>
                      <a:pt x="2788" y="19597"/>
                    </a:lnTo>
                    <a:cubicBezTo>
                      <a:pt x="2788" y="19537"/>
                      <a:pt x="2848" y="19477"/>
                      <a:pt x="2918" y="19477"/>
                    </a:cubicBezTo>
                    <a:cubicBezTo>
                      <a:pt x="2978" y="19477"/>
                      <a:pt x="3037" y="19537"/>
                      <a:pt x="3037" y="19597"/>
                    </a:cubicBezTo>
                    <a:close/>
                    <a:moveTo>
                      <a:pt x="3037" y="18880"/>
                    </a:moveTo>
                    <a:cubicBezTo>
                      <a:pt x="3037" y="18950"/>
                      <a:pt x="2978" y="18999"/>
                      <a:pt x="2918" y="18999"/>
                    </a:cubicBezTo>
                    <a:cubicBezTo>
                      <a:pt x="2848" y="18999"/>
                      <a:pt x="2788" y="18950"/>
                      <a:pt x="2788" y="18880"/>
                    </a:cubicBezTo>
                    <a:lnTo>
                      <a:pt x="2788" y="18641"/>
                    </a:lnTo>
                    <a:cubicBezTo>
                      <a:pt x="2788" y="18571"/>
                      <a:pt x="2848" y="18521"/>
                      <a:pt x="2918" y="18521"/>
                    </a:cubicBezTo>
                    <a:cubicBezTo>
                      <a:pt x="2978" y="18521"/>
                      <a:pt x="3037" y="18571"/>
                      <a:pt x="3037" y="18641"/>
                    </a:cubicBezTo>
                    <a:close/>
                    <a:moveTo>
                      <a:pt x="3037" y="17924"/>
                    </a:moveTo>
                    <a:cubicBezTo>
                      <a:pt x="3037" y="17983"/>
                      <a:pt x="2978" y="18043"/>
                      <a:pt x="2918" y="18043"/>
                    </a:cubicBezTo>
                    <a:cubicBezTo>
                      <a:pt x="2848" y="18043"/>
                      <a:pt x="2788" y="17983"/>
                      <a:pt x="2788" y="17924"/>
                    </a:cubicBezTo>
                    <a:lnTo>
                      <a:pt x="2788" y="17685"/>
                    </a:lnTo>
                    <a:cubicBezTo>
                      <a:pt x="2788" y="17615"/>
                      <a:pt x="2848" y="17565"/>
                      <a:pt x="2918" y="17565"/>
                    </a:cubicBezTo>
                    <a:cubicBezTo>
                      <a:pt x="2978" y="17565"/>
                      <a:pt x="3037" y="17615"/>
                      <a:pt x="3037" y="17685"/>
                    </a:cubicBezTo>
                    <a:close/>
                    <a:moveTo>
                      <a:pt x="3037" y="16958"/>
                    </a:moveTo>
                    <a:cubicBezTo>
                      <a:pt x="3037" y="17028"/>
                      <a:pt x="2978" y="17078"/>
                      <a:pt x="2918" y="17078"/>
                    </a:cubicBezTo>
                    <a:cubicBezTo>
                      <a:pt x="2848" y="17078"/>
                      <a:pt x="2788" y="17028"/>
                      <a:pt x="2788" y="16958"/>
                    </a:cubicBezTo>
                    <a:lnTo>
                      <a:pt x="2788" y="16719"/>
                    </a:lnTo>
                    <a:cubicBezTo>
                      <a:pt x="2788" y="16660"/>
                      <a:pt x="2848" y="16600"/>
                      <a:pt x="2918" y="16600"/>
                    </a:cubicBezTo>
                    <a:cubicBezTo>
                      <a:pt x="2978" y="16600"/>
                      <a:pt x="3037" y="16660"/>
                      <a:pt x="3037" y="16719"/>
                    </a:cubicBezTo>
                    <a:close/>
                    <a:moveTo>
                      <a:pt x="3037" y="16002"/>
                    </a:moveTo>
                    <a:cubicBezTo>
                      <a:pt x="3037" y="16072"/>
                      <a:pt x="2978" y="16122"/>
                      <a:pt x="2918" y="16122"/>
                    </a:cubicBezTo>
                    <a:cubicBezTo>
                      <a:pt x="2848" y="16122"/>
                      <a:pt x="2788" y="16072"/>
                      <a:pt x="2788" y="16002"/>
                    </a:cubicBezTo>
                    <a:lnTo>
                      <a:pt x="2788" y="15763"/>
                    </a:lnTo>
                    <a:cubicBezTo>
                      <a:pt x="2788" y="15693"/>
                      <a:pt x="2848" y="15644"/>
                      <a:pt x="2918" y="15644"/>
                    </a:cubicBezTo>
                    <a:cubicBezTo>
                      <a:pt x="2978" y="15644"/>
                      <a:pt x="3037" y="15693"/>
                      <a:pt x="3037" y="15763"/>
                    </a:cubicBezTo>
                    <a:close/>
                    <a:moveTo>
                      <a:pt x="3037" y="15046"/>
                    </a:moveTo>
                    <a:cubicBezTo>
                      <a:pt x="3037" y="15106"/>
                      <a:pt x="2978" y="15166"/>
                      <a:pt x="2918" y="15166"/>
                    </a:cubicBezTo>
                    <a:cubicBezTo>
                      <a:pt x="2848" y="15166"/>
                      <a:pt x="2788" y="15106"/>
                      <a:pt x="2788" y="15046"/>
                    </a:cubicBezTo>
                    <a:lnTo>
                      <a:pt x="2788" y="14807"/>
                    </a:lnTo>
                    <a:cubicBezTo>
                      <a:pt x="2788" y="14737"/>
                      <a:pt x="2848" y="14688"/>
                      <a:pt x="2918" y="14688"/>
                    </a:cubicBezTo>
                    <a:cubicBezTo>
                      <a:pt x="2978" y="14688"/>
                      <a:pt x="3037" y="14737"/>
                      <a:pt x="3037" y="14807"/>
                    </a:cubicBezTo>
                    <a:close/>
                    <a:moveTo>
                      <a:pt x="3037" y="14080"/>
                    </a:moveTo>
                    <a:cubicBezTo>
                      <a:pt x="3037" y="14150"/>
                      <a:pt x="2978" y="14200"/>
                      <a:pt x="2918" y="14200"/>
                    </a:cubicBezTo>
                    <a:cubicBezTo>
                      <a:pt x="2848" y="14200"/>
                      <a:pt x="2788" y="14150"/>
                      <a:pt x="2788" y="14080"/>
                    </a:cubicBezTo>
                    <a:lnTo>
                      <a:pt x="2788" y="13841"/>
                    </a:lnTo>
                    <a:cubicBezTo>
                      <a:pt x="2788" y="13781"/>
                      <a:pt x="2848" y="13722"/>
                      <a:pt x="2918" y="13722"/>
                    </a:cubicBezTo>
                    <a:cubicBezTo>
                      <a:pt x="2978" y="13722"/>
                      <a:pt x="3037" y="13781"/>
                      <a:pt x="3037" y="13841"/>
                    </a:cubicBezTo>
                    <a:close/>
                    <a:moveTo>
                      <a:pt x="3037" y="13124"/>
                    </a:moveTo>
                    <a:cubicBezTo>
                      <a:pt x="3037" y="13194"/>
                      <a:pt x="2978" y="13244"/>
                      <a:pt x="2918" y="13244"/>
                    </a:cubicBezTo>
                    <a:cubicBezTo>
                      <a:pt x="2848" y="13244"/>
                      <a:pt x="2788" y="13194"/>
                      <a:pt x="2788" y="13124"/>
                    </a:cubicBezTo>
                    <a:lnTo>
                      <a:pt x="2788" y="12885"/>
                    </a:lnTo>
                    <a:cubicBezTo>
                      <a:pt x="2788" y="12816"/>
                      <a:pt x="2848" y="12766"/>
                      <a:pt x="2918" y="12766"/>
                    </a:cubicBezTo>
                    <a:cubicBezTo>
                      <a:pt x="2978" y="12766"/>
                      <a:pt x="3037" y="12816"/>
                      <a:pt x="3037" y="12885"/>
                    </a:cubicBezTo>
                    <a:close/>
                    <a:moveTo>
                      <a:pt x="2868" y="1882"/>
                    </a:moveTo>
                    <a:lnTo>
                      <a:pt x="2868" y="1215"/>
                    </a:lnTo>
                    <a:lnTo>
                      <a:pt x="1205" y="1215"/>
                    </a:lnTo>
                    <a:lnTo>
                      <a:pt x="1205" y="2878"/>
                    </a:lnTo>
                    <a:lnTo>
                      <a:pt x="1882" y="2878"/>
                    </a:lnTo>
                    <a:lnTo>
                      <a:pt x="1882" y="2042"/>
                    </a:lnTo>
                    <a:cubicBezTo>
                      <a:pt x="1882" y="1952"/>
                      <a:pt x="1952" y="1882"/>
                      <a:pt x="2042" y="1882"/>
                    </a:cubicBezTo>
                    <a:close/>
                    <a:moveTo>
                      <a:pt x="1882" y="3117"/>
                    </a:moveTo>
                    <a:lnTo>
                      <a:pt x="1882" y="3764"/>
                    </a:lnTo>
                    <a:lnTo>
                      <a:pt x="319" y="3764"/>
                    </a:lnTo>
                    <a:lnTo>
                      <a:pt x="319" y="329"/>
                    </a:lnTo>
                    <a:lnTo>
                      <a:pt x="3754" y="329"/>
                    </a:lnTo>
                    <a:lnTo>
                      <a:pt x="3754" y="1882"/>
                    </a:lnTo>
                    <a:lnTo>
                      <a:pt x="3107" y="1882"/>
                    </a:lnTo>
                    <a:lnTo>
                      <a:pt x="3107" y="1095"/>
                    </a:lnTo>
                    <a:cubicBezTo>
                      <a:pt x="3107" y="1026"/>
                      <a:pt x="3057" y="976"/>
                      <a:pt x="2987" y="976"/>
                    </a:cubicBezTo>
                    <a:lnTo>
                      <a:pt x="1086" y="976"/>
                    </a:lnTo>
                    <a:cubicBezTo>
                      <a:pt x="1016" y="976"/>
                      <a:pt x="966" y="1026"/>
                      <a:pt x="966" y="1095"/>
                    </a:cubicBezTo>
                    <a:lnTo>
                      <a:pt x="966" y="2998"/>
                    </a:lnTo>
                    <a:cubicBezTo>
                      <a:pt x="966" y="3067"/>
                      <a:pt x="1016" y="3117"/>
                      <a:pt x="1086" y="3117"/>
                    </a:cubicBezTo>
                    <a:close/>
                    <a:moveTo>
                      <a:pt x="3754" y="3764"/>
                    </a:moveTo>
                    <a:lnTo>
                      <a:pt x="2201" y="3764"/>
                    </a:lnTo>
                    <a:lnTo>
                      <a:pt x="2201" y="2201"/>
                    </a:lnTo>
                    <a:lnTo>
                      <a:pt x="3754" y="2201"/>
                    </a:lnTo>
                    <a:close/>
                    <a:moveTo>
                      <a:pt x="4083" y="170"/>
                    </a:moveTo>
                    <a:cubicBezTo>
                      <a:pt x="4083" y="80"/>
                      <a:pt x="4003" y="0"/>
                      <a:pt x="3923" y="0"/>
                    </a:cubicBezTo>
                    <a:lnTo>
                      <a:pt x="159" y="0"/>
                    </a:lnTo>
                    <a:cubicBezTo>
                      <a:pt x="70" y="0"/>
                      <a:pt x="0" y="80"/>
                      <a:pt x="0" y="170"/>
                    </a:cubicBezTo>
                    <a:lnTo>
                      <a:pt x="0" y="3923"/>
                    </a:lnTo>
                    <a:cubicBezTo>
                      <a:pt x="0" y="4013"/>
                      <a:pt x="70" y="4083"/>
                      <a:pt x="159" y="4083"/>
                    </a:cubicBezTo>
                    <a:lnTo>
                      <a:pt x="1882" y="4083"/>
                    </a:lnTo>
                    <a:lnTo>
                      <a:pt x="1882" y="32024"/>
                    </a:lnTo>
                    <a:lnTo>
                      <a:pt x="1882" y="59965"/>
                    </a:lnTo>
                    <a:lnTo>
                      <a:pt x="159" y="59965"/>
                    </a:lnTo>
                    <a:cubicBezTo>
                      <a:pt x="70" y="59965"/>
                      <a:pt x="0" y="60045"/>
                      <a:pt x="0" y="60124"/>
                    </a:cubicBezTo>
                    <a:lnTo>
                      <a:pt x="0" y="63888"/>
                    </a:lnTo>
                    <a:cubicBezTo>
                      <a:pt x="0" y="63978"/>
                      <a:pt x="70" y="64047"/>
                      <a:pt x="159" y="64047"/>
                    </a:cubicBezTo>
                    <a:lnTo>
                      <a:pt x="3923" y="64047"/>
                    </a:lnTo>
                    <a:cubicBezTo>
                      <a:pt x="4003" y="64047"/>
                      <a:pt x="4083" y="63978"/>
                      <a:pt x="4083" y="63888"/>
                    </a:cubicBezTo>
                    <a:lnTo>
                      <a:pt x="4083" y="62166"/>
                    </a:lnTo>
                    <a:lnTo>
                      <a:pt x="45716" y="62166"/>
                    </a:lnTo>
                    <a:lnTo>
                      <a:pt x="110649" y="62166"/>
                    </a:lnTo>
                    <a:lnTo>
                      <a:pt x="110649" y="63888"/>
                    </a:lnTo>
                    <a:cubicBezTo>
                      <a:pt x="110649" y="63978"/>
                      <a:pt x="110719" y="64047"/>
                      <a:pt x="110808" y="64047"/>
                    </a:cubicBezTo>
                    <a:lnTo>
                      <a:pt x="114572" y="64047"/>
                    </a:lnTo>
                    <a:cubicBezTo>
                      <a:pt x="114662" y="64047"/>
                      <a:pt x="114732" y="63978"/>
                      <a:pt x="114732" y="63888"/>
                    </a:cubicBezTo>
                    <a:lnTo>
                      <a:pt x="114732" y="60124"/>
                    </a:lnTo>
                    <a:cubicBezTo>
                      <a:pt x="114732" y="60045"/>
                      <a:pt x="114662" y="59965"/>
                      <a:pt x="114572" y="59965"/>
                    </a:cubicBezTo>
                    <a:lnTo>
                      <a:pt x="112850" y="59965"/>
                    </a:lnTo>
                    <a:lnTo>
                      <a:pt x="112850" y="32024"/>
                    </a:lnTo>
                    <a:lnTo>
                      <a:pt x="112850" y="4083"/>
                    </a:lnTo>
                    <a:lnTo>
                      <a:pt x="114572" y="4083"/>
                    </a:lnTo>
                    <a:cubicBezTo>
                      <a:pt x="114662" y="4083"/>
                      <a:pt x="114732" y="4013"/>
                      <a:pt x="114732" y="3923"/>
                    </a:cubicBezTo>
                    <a:lnTo>
                      <a:pt x="114732" y="170"/>
                    </a:lnTo>
                    <a:cubicBezTo>
                      <a:pt x="114732" y="80"/>
                      <a:pt x="114662" y="0"/>
                      <a:pt x="114572" y="0"/>
                    </a:cubicBezTo>
                    <a:lnTo>
                      <a:pt x="110808" y="0"/>
                    </a:lnTo>
                    <a:cubicBezTo>
                      <a:pt x="110719" y="0"/>
                      <a:pt x="110649" y="80"/>
                      <a:pt x="110649" y="170"/>
                    </a:cubicBezTo>
                    <a:lnTo>
                      <a:pt x="110649" y="1882"/>
                    </a:lnTo>
                    <a:lnTo>
                      <a:pt x="45716" y="1882"/>
                    </a:lnTo>
                    <a:lnTo>
                      <a:pt x="4083" y="1882"/>
                    </a:lnTo>
                    <a:close/>
                    <a:moveTo>
                      <a:pt x="4083" y="2201"/>
                    </a:moveTo>
                    <a:lnTo>
                      <a:pt x="4083" y="2798"/>
                    </a:lnTo>
                    <a:lnTo>
                      <a:pt x="10336" y="2798"/>
                    </a:lnTo>
                    <a:cubicBezTo>
                      <a:pt x="10406" y="2798"/>
                      <a:pt x="10456" y="2848"/>
                      <a:pt x="10456" y="2918"/>
                    </a:cubicBezTo>
                    <a:cubicBezTo>
                      <a:pt x="10456" y="2987"/>
                      <a:pt x="10406" y="3037"/>
                      <a:pt x="10336" y="3037"/>
                    </a:cubicBezTo>
                    <a:lnTo>
                      <a:pt x="4083" y="3037"/>
                    </a:lnTo>
                    <a:lnTo>
                      <a:pt x="4083" y="3923"/>
                    </a:lnTo>
                    <a:cubicBezTo>
                      <a:pt x="4083" y="4013"/>
                      <a:pt x="4003" y="4083"/>
                      <a:pt x="3923" y="4083"/>
                    </a:cubicBezTo>
                    <a:lnTo>
                      <a:pt x="3037" y="4083"/>
                    </a:lnTo>
                    <a:lnTo>
                      <a:pt x="3037" y="10844"/>
                    </a:lnTo>
                    <a:cubicBezTo>
                      <a:pt x="3037" y="10904"/>
                      <a:pt x="2978" y="10964"/>
                      <a:pt x="2918" y="10964"/>
                    </a:cubicBezTo>
                    <a:cubicBezTo>
                      <a:pt x="2848" y="10964"/>
                      <a:pt x="2788" y="10904"/>
                      <a:pt x="2788" y="10844"/>
                    </a:cubicBezTo>
                    <a:lnTo>
                      <a:pt x="2788" y="4083"/>
                    </a:lnTo>
                    <a:lnTo>
                      <a:pt x="2201" y="4083"/>
                    </a:lnTo>
                    <a:lnTo>
                      <a:pt x="2201" y="32024"/>
                    </a:lnTo>
                    <a:lnTo>
                      <a:pt x="2201" y="59965"/>
                    </a:lnTo>
                    <a:lnTo>
                      <a:pt x="2788" y="59965"/>
                    </a:lnTo>
                    <a:lnTo>
                      <a:pt x="2788" y="53214"/>
                    </a:lnTo>
                    <a:cubicBezTo>
                      <a:pt x="2788" y="53144"/>
                      <a:pt x="2848" y="53094"/>
                      <a:pt x="2918" y="53094"/>
                    </a:cubicBezTo>
                    <a:cubicBezTo>
                      <a:pt x="2978" y="53094"/>
                      <a:pt x="3037" y="53144"/>
                      <a:pt x="3037" y="53214"/>
                    </a:cubicBezTo>
                    <a:lnTo>
                      <a:pt x="3037" y="59965"/>
                    </a:lnTo>
                    <a:lnTo>
                      <a:pt x="3923" y="59965"/>
                    </a:lnTo>
                    <a:cubicBezTo>
                      <a:pt x="4003" y="59965"/>
                      <a:pt x="4083" y="60045"/>
                      <a:pt x="4083" y="60124"/>
                    </a:cubicBezTo>
                    <a:lnTo>
                      <a:pt x="4083" y="61011"/>
                    </a:lnTo>
                    <a:lnTo>
                      <a:pt x="10336" y="61011"/>
                    </a:lnTo>
                    <a:cubicBezTo>
                      <a:pt x="10406" y="61011"/>
                      <a:pt x="10456" y="61071"/>
                      <a:pt x="10456" y="61130"/>
                    </a:cubicBezTo>
                    <a:cubicBezTo>
                      <a:pt x="10456" y="61200"/>
                      <a:pt x="10406" y="61250"/>
                      <a:pt x="10336" y="61250"/>
                    </a:cubicBezTo>
                    <a:lnTo>
                      <a:pt x="4083" y="61250"/>
                    </a:lnTo>
                    <a:lnTo>
                      <a:pt x="4083" y="61847"/>
                    </a:lnTo>
                    <a:lnTo>
                      <a:pt x="45716" y="61847"/>
                    </a:lnTo>
                    <a:lnTo>
                      <a:pt x="110649" y="61847"/>
                    </a:lnTo>
                    <a:lnTo>
                      <a:pt x="110649" y="61250"/>
                    </a:lnTo>
                    <a:lnTo>
                      <a:pt x="104396" y="61250"/>
                    </a:lnTo>
                    <a:cubicBezTo>
                      <a:pt x="104326" y="61250"/>
                      <a:pt x="104276" y="61200"/>
                      <a:pt x="104276" y="61130"/>
                    </a:cubicBezTo>
                    <a:cubicBezTo>
                      <a:pt x="104276" y="61071"/>
                      <a:pt x="104326" y="61011"/>
                      <a:pt x="104396" y="61011"/>
                    </a:cubicBezTo>
                    <a:lnTo>
                      <a:pt x="110649" y="61011"/>
                    </a:lnTo>
                    <a:lnTo>
                      <a:pt x="110649" y="60124"/>
                    </a:lnTo>
                    <a:cubicBezTo>
                      <a:pt x="110649" y="60045"/>
                      <a:pt x="110719" y="59965"/>
                      <a:pt x="110808" y="59965"/>
                    </a:cubicBezTo>
                    <a:lnTo>
                      <a:pt x="111695" y="59965"/>
                    </a:lnTo>
                    <a:lnTo>
                      <a:pt x="111695" y="53214"/>
                    </a:lnTo>
                    <a:cubicBezTo>
                      <a:pt x="111695" y="53144"/>
                      <a:pt x="111744" y="53094"/>
                      <a:pt x="111814" y="53094"/>
                    </a:cubicBezTo>
                    <a:cubicBezTo>
                      <a:pt x="111884" y="53094"/>
                      <a:pt x="111934" y="53144"/>
                      <a:pt x="111934" y="53214"/>
                    </a:cubicBezTo>
                    <a:lnTo>
                      <a:pt x="111934" y="59965"/>
                    </a:lnTo>
                    <a:lnTo>
                      <a:pt x="112531" y="59965"/>
                    </a:lnTo>
                    <a:lnTo>
                      <a:pt x="112531" y="32024"/>
                    </a:lnTo>
                    <a:lnTo>
                      <a:pt x="112531" y="4083"/>
                    </a:lnTo>
                    <a:lnTo>
                      <a:pt x="111934" y="4083"/>
                    </a:lnTo>
                    <a:lnTo>
                      <a:pt x="111934" y="10844"/>
                    </a:lnTo>
                    <a:cubicBezTo>
                      <a:pt x="111934" y="10904"/>
                      <a:pt x="111884" y="10964"/>
                      <a:pt x="111814" y="10964"/>
                    </a:cubicBezTo>
                    <a:cubicBezTo>
                      <a:pt x="111744" y="10964"/>
                      <a:pt x="111695" y="10904"/>
                      <a:pt x="111695" y="10844"/>
                    </a:cubicBezTo>
                    <a:lnTo>
                      <a:pt x="111695" y="4083"/>
                    </a:lnTo>
                    <a:lnTo>
                      <a:pt x="110808" y="4083"/>
                    </a:lnTo>
                    <a:cubicBezTo>
                      <a:pt x="110719" y="4083"/>
                      <a:pt x="110649" y="4013"/>
                      <a:pt x="110649" y="3923"/>
                    </a:cubicBezTo>
                    <a:lnTo>
                      <a:pt x="110649" y="3037"/>
                    </a:lnTo>
                    <a:lnTo>
                      <a:pt x="104396" y="3037"/>
                    </a:lnTo>
                    <a:cubicBezTo>
                      <a:pt x="104326" y="3037"/>
                      <a:pt x="104276" y="2987"/>
                      <a:pt x="104276" y="2918"/>
                    </a:cubicBezTo>
                    <a:cubicBezTo>
                      <a:pt x="104276" y="2848"/>
                      <a:pt x="104326" y="2798"/>
                      <a:pt x="104396" y="2798"/>
                    </a:cubicBezTo>
                    <a:lnTo>
                      <a:pt x="110649" y="2798"/>
                    </a:lnTo>
                    <a:lnTo>
                      <a:pt x="110649" y="2201"/>
                    </a:lnTo>
                    <a:lnTo>
                      <a:pt x="45716" y="2201"/>
                    </a:lnTo>
                    <a:close/>
                    <a:moveTo>
                      <a:pt x="2788" y="25113"/>
                    </a:moveTo>
                    <a:cubicBezTo>
                      <a:pt x="2788" y="25044"/>
                      <a:pt x="2848" y="24994"/>
                      <a:pt x="2918" y="24994"/>
                    </a:cubicBezTo>
                    <a:cubicBezTo>
                      <a:pt x="2978" y="24994"/>
                      <a:pt x="3037" y="25044"/>
                      <a:pt x="3037" y="25113"/>
                    </a:cubicBezTo>
                    <a:lnTo>
                      <a:pt x="3037" y="32024"/>
                    </a:lnTo>
                    <a:lnTo>
                      <a:pt x="3037" y="38945"/>
                    </a:lnTo>
                    <a:cubicBezTo>
                      <a:pt x="3037" y="39004"/>
                      <a:pt x="2978" y="39064"/>
                      <a:pt x="2918" y="39064"/>
                    </a:cubicBezTo>
                    <a:cubicBezTo>
                      <a:pt x="2848" y="39064"/>
                      <a:pt x="2788" y="39004"/>
                      <a:pt x="2788" y="38945"/>
                    </a:cubicBezTo>
                    <a:lnTo>
                      <a:pt x="2788" y="32024"/>
                    </a:lnTo>
                    <a:close/>
                    <a:moveTo>
                      <a:pt x="38447" y="2798"/>
                    </a:moveTo>
                    <a:cubicBezTo>
                      <a:pt x="38516" y="2798"/>
                      <a:pt x="38566" y="2848"/>
                      <a:pt x="38566" y="2918"/>
                    </a:cubicBezTo>
                    <a:cubicBezTo>
                      <a:pt x="38566" y="2987"/>
                      <a:pt x="38516" y="3037"/>
                      <a:pt x="38447" y="3037"/>
                    </a:cubicBezTo>
                    <a:lnTo>
                      <a:pt x="38208" y="3037"/>
                    </a:lnTo>
                    <a:cubicBezTo>
                      <a:pt x="38138" y="3037"/>
                      <a:pt x="38088" y="2987"/>
                      <a:pt x="38088" y="2918"/>
                    </a:cubicBezTo>
                    <a:cubicBezTo>
                      <a:pt x="38088" y="2848"/>
                      <a:pt x="38138" y="2798"/>
                      <a:pt x="38208" y="2798"/>
                    </a:cubicBezTo>
                    <a:close/>
                    <a:moveTo>
                      <a:pt x="11332" y="3037"/>
                    </a:moveTo>
                    <a:cubicBezTo>
                      <a:pt x="11272" y="3037"/>
                      <a:pt x="11212" y="2987"/>
                      <a:pt x="11212" y="2918"/>
                    </a:cubicBezTo>
                    <a:cubicBezTo>
                      <a:pt x="11212" y="2848"/>
                      <a:pt x="11272" y="2798"/>
                      <a:pt x="11332" y="2798"/>
                    </a:cubicBezTo>
                    <a:lnTo>
                      <a:pt x="11571" y="2798"/>
                    </a:lnTo>
                    <a:cubicBezTo>
                      <a:pt x="11641" y="2798"/>
                      <a:pt x="11690" y="2848"/>
                      <a:pt x="11690" y="2918"/>
                    </a:cubicBezTo>
                    <a:cubicBezTo>
                      <a:pt x="11690" y="2987"/>
                      <a:pt x="11641" y="3037"/>
                      <a:pt x="11571" y="3037"/>
                    </a:cubicBezTo>
                    <a:close/>
                    <a:moveTo>
                      <a:pt x="12298" y="3037"/>
                    </a:moveTo>
                    <a:cubicBezTo>
                      <a:pt x="12228" y="3037"/>
                      <a:pt x="12179" y="2987"/>
                      <a:pt x="12179" y="2918"/>
                    </a:cubicBezTo>
                    <a:cubicBezTo>
                      <a:pt x="12179" y="2848"/>
                      <a:pt x="12228" y="2798"/>
                      <a:pt x="12298" y="2798"/>
                    </a:cubicBezTo>
                    <a:lnTo>
                      <a:pt x="12537" y="2798"/>
                    </a:lnTo>
                    <a:cubicBezTo>
                      <a:pt x="12597" y="2798"/>
                      <a:pt x="12657" y="2848"/>
                      <a:pt x="12657" y="2918"/>
                    </a:cubicBezTo>
                    <a:cubicBezTo>
                      <a:pt x="12657" y="2987"/>
                      <a:pt x="12597" y="3037"/>
                      <a:pt x="12537" y="3037"/>
                    </a:cubicBezTo>
                    <a:close/>
                    <a:moveTo>
                      <a:pt x="13254" y="3037"/>
                    </a:moveTo>
                    <a:cubicBezTo>
                      <a:pt x="13184" y="3037"/>
                      <a:pt x="13134" y="2987"/>
                      <a:pt x="13134" y="2918"/>
                    </a:cubicBezTo>
                    <a:cubicBezTo>
                      <a:pt x="13134" y="2848"/>
                      <a:pt x="13184" y="2798"/>
                      <a:pt x="13254" y="2798"/>
                    </a:cubicBezTo>
                    <a:lnTo>
                      <a:pt x="13493" y="2798"/>
                    </a:lnTo>
                    <a:cubicBezTo>
                      <a:pt x="13562" y="2798"/>
                      <a:pt x="13612" y="2848"/>
                      <a:pt x="13612" y="2918"/>
                    </a:cubicBezTo>
                    <a:cubicBezTo>
                      <a:pt x="13612" y="2987"/>
                      <a:pt x="13562" y="3037"/>
                      <a:pt x="13493" y="3037"/>
                    </a:cubicBezTo>
                    <a:close/>
                    <a:moveTo>
                      <a:pt x="14210" y="3037"/>
                    </a:moveTo>
                    <a:cubicBezTo>
                      <a:pt x="14150" y="3037"/>
                      <a:pt x="14090" y="2987"/>
                      <a:pt x="14090" y="2918"/>
                    </a:cubicBezTo>
                    <a:cubicBezTo>
                      <a:pt x="14090" y="2848"/>
                      <a:pt x="14150" y="2798"/>
                      <a:pt x="14210" y="2798"/>
                    </a:cubicBezTo>
                    <a:lnTo>
                      <a:pt x="14449" y="2798"/>
                    </a:lnTo>
                    <a:cubicBezTo>
                      <a:pt x="14518" y="2798"/>
                      <a:pt x="14578" y="2848"/>
                      <a:pt x="14578" y="2918"/>
                    </a:cubicBezTo>
                    <a:cubicBezTo>
                      <a:pt x="14578" y="2987"/>
                      <a:pt x="14518" y="3037"/>
                      <a:pt x="14449" y="3037"/>
                    </a:cubicBezTo>
                    <a:close/>
                    <a:moveTo>
                      <a:pt x="15175" y="3037"/>
                    </a:moveTo>
                    <a:cubicBezTo>
                      <a:pt x="15106" y="3037"/>
                      <a:pt x="15056" y="2987"/>
                      <a:pt x="15056" y="2918"/>
                    </a:cubicBezTo>
                    <a:cubicBezTo>
                      <a:pt x="15056" y="2848"/>
                      <a:pt x="15106" y="2798"/>
                      <a:pt x="15175" y="2798"/>
                    </a:cubicBezTo>
                    <a:lnTo>
                      <a:pt x="15414" y="2798"/>
                    </a:lnTo>
                    <a:cubicBezTo>
                      <a:pt x="15484" y="2798"/>
                      <a:pt x="15534" y="2848"/>
                      <a:pt x="15534" y="2918"/>
                    </a:cubicBezTo>
                    <a:cubicBezTo>
                      <a:pt x="15534" y="2987"/>
                      <a:pt x="15484" y="3037"/>
                      <a:pt x="15414" y="3037"/>
                    </a:cubicBezTo>
                    <a:close/>
                    <a:moveTo>
                      <a:pt x="16131" y="3037"/>
                    </a:moveTo>
                    <a:cubicBezTo>
                      <a:pt x="16072" y="3037"/>
                      <a:pt x="16012" y="2987"/>
                      <a:pt x="16012" y="2918"/>
                    </a:cubicBezTo>
                    <a:cubicBezTo>
                      <a:pt x="16012" y="2848"/>
                      <a:pt x="16072" y="2798"/>
                      <a:pt x="16131" y="2798"/>
                    </a:cubicBezTo>
                    <a:lnTo>
                      <a:pt x="16370" y="2798"/>
                    </a:lnTo>
                    <a:cubicBezTo>
                      <a:pt x="16440" y="2798"/>
                      <a:pt x="16490" y="2848"/>
                      <a:pt x="16490" y="2918"/>
                    </a:cubicBezTo>
                    <a:cubicBezTo>
                      <a:pt x="16490" y="2987"/>
                      <a:pt x="16440" y="3037"/>
                      <a:pt x="16370" y="3037"/>
                    </a:cubicBezTo>
                    <a:close/>
                    <a:moveTo>
                      <a:pt x="17098" y="3037"/>
                    </a:moveTo>
                    <a:cubicBezTo>
                      <a:pt x="17028" y="3037"/>
                      <a:pt x="16978" y="2987"/>
                      <a:pt x="16978" y="2918"/>
                    </a:cubicBezTo>
                    <a:cubicBezTo>
                      <a:pt x="16978" y="2848"/>
                      <a:pt x="17028" y="2798"/>
                      <a:pt x="17098" y="2798"/>
                    </a:cubicBezTo>
                    <a:lnTo>
                      <a:pt x="17337" y="2798"/>
                    </a:lnTo>
                    <a:cubicBezTo>
                      <a:pt x="17396" y="2798"/>
                      <a:pt x="17456" y="2848"/>
                      <a:pt x="17456" y="2918"/>
                    </a:cubicBezTo>
                    <a:cubicBezTo>
                      <a:pt x="17456" y="2987"/>
                      <a:pt x="17396" y="3037"/>
                      <a:pt x="17337" y="3037"/>
                    </a:cubicBezTo>
                    <a:close/>
                    <a:moveTo>
                      <a:pt x="18054" y="3037"/>
                    </a:moveTo>
                    <a:cubicBezTo>
                      <a:pt x="17983" y="3037"/>
                      <a:pt x="17934" y="2987"/>
                      <a:pt x="17934" y="2918"/>
                    </a:cubicBezTo>
                    <a:cubicBezTo>
                      <a:pt x="17934" y="2848"/>
                      <a:pt x="17983" y="2798"/>
                      <a:pt x="18054" y="2798"/>
                    </a:cubicBezTo>
                    <a:lnTo>
                      <a:pt x="18293" y="2798"/>
                    </a:lnTo>
                    <a:cubicBezTo>
                      <a:pt x="18362" y="2798"/>
                      <a:pt x="18412" y="2848"/>
                      <a:pt x="18412" y="2918"/>
                    </a:cubicBezTo>
                    <a:cubicBezTo>
                      <a:pt x="18412" y="2987"/>
                      <a:pt x="18362" y="3037"/>
                      <a:pt x="18293" y="3037"/>
                    </a:cubicBezTo>
                    <a:close/>
                    <a:moveTo>
                      <a:pt x="19009" y="3037"/>
                    </a:moveTo>
                    <a:cubicBezTo>
                      <a:pt x="18950" y="3037"/>
                      <a:pt x="18890" y="2987"/>
                      <a:pt x="18890" y="2918"/>
                    </a:cubicBezTo>
                    <a:cubicBezTo>
                      <a:pt x="18890" y="2848"/>
                      <a:pt x="18950" y="2798"/>
                      <a:pt x="19009" y="2798"/>
                    </a:cubicBezTo>
                    <a:lnTo>
                      <a:pt x="19248" y="2798"/>
                    </a:lnTo>
                    <a:cubicBezTo>
                      <a:pt x="19318" y="2798"/>
                      <a:pt x="19368" y="2848"/>
                      <a:pt x="19368" y="2918"/>
                    </a:cubicBezTo>
                    <a:cubicBezTo>
                      <a:pt x="19368" y="2987"/>
                      <a:pt x="19318" y="3037"/>
                      <a:pt x="19248" y="3037"/>
                    </a:cubicBezTo>
                    <a:close/>
                    <a:moveTo>
                      <a:pt x="19975" y="3037"/>
                    </a:moveTo>
                    <a:cubicBezTo>
                      <a:pt x="19906" y="3037"/>
                      <a:pt x="19855" y="2987"/>
                      <a:pt x="19855" y="2918"/>
                    </a:cubicBezTo>
                    <a:cubicBezTo>
                      <a:pt x="19855" y="2848"/>
                      <a:pt x="19906" y="2798"/>
                      <a:pt x="19975" y="2798"/>
                    </a:cubicBezTo>
                    <a:lnTo>
                      <a:pt x="20214" y="2798"/>
                    </a:lnTo>
                    <a:cubicBezTo>
                      <a:pt x="20274" y="2798"/>
                      <a:pt x="20333" y="2848"/>
                      <a:pt x="20333" y="2918"/>
                    </a:cubicBezTo>
                    <a:cubicBezTo>
                      <a:pt x="20333" y="2987"/>
                      <a:pt x="20274" y="3037"/>
                      <a:pt x="20214" y="3037"/>
                    </a:cubicBezTo>
                    <a:close/>
                    <a:moveTo>
                      <a:pt x="20931" y="3037"/>
                    </a:moveTo>
                    <a:cubicBezTo>
                      <a:pt x="20862" y="3037"/>
                      <a:pt x="20811" y="2987"/>
                      <a:pt x="20811" y="2918"/>
                    </a:cubicBezTo>
                    <a:cubicBezTo>
                      <a:pt x="20811" y="2848"/>
                      <a:pt x="20862" y="2798"/>
                      <a:pt x="20931" y="2798"/>
                    </a:cubicBezTo>
                    <a:lnTo>
                      <a:pt x="21170" y="2798"/>
                    </a:lnTo>
                    <a:cubicBezTo>
                      <a:pt x="21240" y="2798"/>
                      <a:pt x="21289" y="2848"/>
                      <a:pt x="21289" y="2918"/>
                    </a:cubicBezTo>
                    <a:cubicBezTo>
                      <a:pt x="21289" y="2987"/>
                      <a:pt x="21240" y="3037"/>
                      <a:pt x="21170" y="3037"/>
                    </a:cubicBezTo>
                    <a:close/>
                    <a:moveTo>
                      <a:pt x="21897" y="3037"/>
                    </a:moveTo>
                    <a:cubicBezTo>
                      <a:pt x="21827" y="3037"/>
                      <a:pt x="21767" y="2987"/>
                      <a:pt x="21767" y="2918"/>
                    </a:cubicBezTo>
                    <a:cubicBezTo>
                      <a:pt x="21767" y="2848"/>
                      <a:pt x="21827" y="2798"/>
                      <a:pt x="21897" y="2798"/>
                    </a:cubicBezTo>
                    <a:lnTo>
                      <a:pt x="22136" y="2798"/>
                    </a:lnTo>
                    <a:cubicBezTo>
                      <a:pt x="22196" y="2798"/>
                      <a:pt x="22256" y="2848"/>
                      <a:pt x="22256" y="2918"/>
                    </a:cubicBezTo>
                    <a:cubicBezTo>
                      <a:pt x="22256" y="2987"/>
                      <a:pt x="22196" y="3037"/>
                      <a:pt x="22136" y="3037"/>
                    </a:cubicBezTo>
                    <a:close/>
                    <a:moveTo>
                      <a:pt x="22853" y="3037"/>
                    </a:moveTo>
                    <a:cubicBezTo>
                      <a:pt x="22783" y="3037"/>
                      <a:pt x="22734" y="2987"/>
                      <a:pt x="22734" y="2918"/>
                    </a:cubicBezTo>
                    <a:cubicBezTo>
                      <a:pt x="22734" y="2848"/>
                      <a:pt x="22783" y="2798"/>
                      <a:pt x="22853" y="2798"/>
                    </a:cubicBezTo>
                    <a:lnTo>
                      <a:pt x="23092" y="2798"/>
                    </a:lnTo>
                    <a:cubicBezTo>
                      <a:pt x="23161" y="2798"/>
                      <a:pt x="23212" y="2848"/>
                      <a:pt x="23212" y="2918"/>
                    </a:cubicBezTo>
                    <a:cubicBezTo>
                      <a:pt x="23212" y="2987"/>
                      <a:pt x="23161" y="3037"/>
                      <a:pt x="23092" y="3037"/>
                    </a:cubicBezTo>
                    <a:close/>
                    <a:moveTo>
                      <a:pt x="23809" y="3037"/>
                    </a:moveTo>
                    <a:cubicBezTo>
                      <a:pt x="23749" y="3037"/>
                      <a:pt x="23690" y="2987"/>
                      <a:pt x="23690" y="2918"/>
                    </a:cubicBezTo>
                    <a:cubicBezTo>
                      <a:pt x="23690" y="2848"/>
                      <a:pt x="23749" y="2798"/>
                      <a:pt x="23809" y="2798"/>
                    </a:cubicBezTo>
                    <a:lnTo>
                      <a:pt x="24048" y="2798"/>
                    </a:lnTo>
                    <a:cubicBezTo>
                      <a:pt x="24117" y="2798"/>
                      <a:pt x="24168" y="2848"/>
                      <a:pt x="24168" y="2918"/>
                    </a:cubicBezTo>
                    <a:cubicBezTo>
                      <a:pt x="24168" y="2987"/>
                      <a:pt x="24117" y="3037"/>
                      <a:pt x="24048" y="3037"/>
                    </a:cubicBezTo>
                    <a:close/>
                    <a:moveTo>
                      <a:pt x="24775" y="3037"/>
                    </a:moveTo>
                    <a:cubicBezTo>
                      <a:pt x="24705" y="3037"/>
                      <a:pt x="24655" y="2987"/>
                      <a:pt x="24655" y="2918"/>
                    </a:cubicBezTo>
                    <a:cubicBezTo>
                      <a:pt x="24655" y="2848"/>
                      <a:pt x="24705" y="2798"/>
                      <a:pt x="24775" y="2798"/>
                    </a:cubicBezTo>
                    <a:lnTo>
                      <a:pt x="25014" y="2798"/>
                    </a:lnTo>
                    <a:cubicBezTo>
                      <a:pt x="25073" y="2798"/>
                      <a:pt x="25133" y="2848"/>
                      <a:pt x="25133" y="2918"/>
                    </a:cubicBezTo>
                    <a:cubicBezTo>
                      <a:pt x="25133" y="2987"/>
                      <a:pt x="25073" y="3037"/>
                      <a:pt x="25014" y="3037"/>
                    </a:cubicBezTo>
                    <a:close/>
                    <a:moveTo>
                      <a:pt x="25730" y="3037"/>
                    </a:moveTo>
                    <a:cubicBezTo>
                      <a:pt x="25661" y="3037"/>
                      <a:pt x="25611" y="2987"/>
                      <a:pt x="25611" y="2918"/>
                    </a:cubicBezTo>
                    <a:cubicBezTo>
                      <a:pt x="25611" y="2848"/>
                      <a:pt x="25661" y="2798"/>
                      <a:pt x="25730" y="2798"/>
                    </a:cubicBezTo>
                    <a:lnTo>
                      <a:pt x="25969" y="2798"/>
                    </a:lnTo>
                    <a:cubicBezTo>
                      <a:pt x="26040" y="2798"/>
                      <a:pt x="26089" y="2848"/>
                      <a:pt x="26089" y="2918"/>
                    </a:cubicBezTo>
                    <a:cubicBezTo>
                      <a:pt x="26089" y="2987"/>
                      <a:pt x="26040" y="3037"/>
                      <a:pt x="25969" y="3037"/>
                    </a:cubicBezTo>
                    <a:close/>
                    <a:moveTo>
                      <a:pt x="26686" y="3037"/>
                    </a:moveTo>
                    <a:cubicBezTo>
                      <a:pt x="26627" y="3037"/>
                      <a:pt x="26567" y="2987"/>
                      <a:pt x="26567" y="2918"/>
                    </a:cubicBezTo>
                    <a:cubicBezTo>
                      <a:pt x="26567" y="2848"/>
                      <a:pt x="26627" y="2798"/>
                      <a:pt x="26686" y="2798"/>
                    </a:cubicBezTo>
                    <a:lnTo>
                      <a:pt x="26936" y="2798"/>
                    </a:lnTo>
                    <a:cubicBezTo>
                      <a:pt x="26995" y="2798"/>
                      <a:pt x="27055" y="2848"/>
                      <a:pt x="27055" y="2918"/>
                    </a:cubicBezTo>
                    <a:cubicBezTo>
                      <a:pt x="27055" y="2987"/>
                      <a:pt x="26995" y="3037"/>
                      <a:pt x="26936" y="3037"/>
                    </a:cubicBezTo>
                    <a:close/>
                    <a:moveTo>
                      <a:pt x="27653" y="3037"/>
                    </a:moveTo>
                    <a:cubicBezTo>
                      <a:pt x="27583" y="3037"/>
                      <a:pt x="27533" y="2987"/>
                      <a:pt x="27533" y="2918"/>
                    </a:cubicBezTo>
                    <a:cubicBezTo>
                      <a:pt x="27533" y="2848"/>
                      <a:pt x="27583" y="2798"/>
                      <a:pt x="27653" y="2798"/>
                    </a:cubicBezTo>
                    <a:lnTo>
                      <a:pt x="27892" y="2798"/>
                    </a:lnTo>
                    <a:cubicBezTo>
                      <a:pt x="27961" y="2798"/>
                      <a:pt x="28011" y="2848"/>
                      <a:pt x="28011" y="2918"/>
                    </a:cubicBezTo>
                    <a:cubicBezTo>
                      <a:pt x="28011" y="2987"/>
                      <a:pt x="27961" y="3037"/>
                      <a:pt x="27892" y="3037"/>
                    </a:cubicBezTo>
                    <a:close/>
                    <a:moveTo>
                      <a:pt x="28609" y="3037"/>
                    </a:moveTo>
                    <a:cubicBezTo>
                      <a:pt x="28549" y="3037"/>
                      <a:pt x="28489" y="2987"/>
                      <a:pt x="28489" y="2918"/>
                    </a:cubicBezTo>
                    <a:cubicBezTo>
                      <a:pt x="28489" y="2848"/>
                      <a:pt x="28549" y="2798"/>
                      <a:pt x="28609" y="2798"/>
                    </a:cubicBezTo>
                    <a:lnTo>
                      <a:pt x="28848" y="2798"/>
                    </a:lnTo>
                    <a:cubicBezTo>
                      <a:pt x="28917" y="2798"/>
                      <a:pt x="28967" y="2848"/>
                      <a:pt x="28967" y="2918"/>
                    </a:cubicBezTo>
                    <a:cubicBezTo>
                      <a:pt x="28967" y="2987"/>
                      <a:pt x="28917" y="3037"/>
                      <a:pt x="28848" y="3037"/>
                    </a:cubicBezTo>
                    <a:close/>
                    <a:moveTo>
                      <a:pt x="29574" y="3037"/>
                    </a:moveTo>
                    <a:cubicBezTo>
                      <a:pt x="29505" y="3037"/>
                      <a:pt x="29455" y="2987"/>
                      <a:pt x="29455" y="2918"/>
                    </a:cubicBezTo>
                    <a:cubicBezTo>
                      <a:pt x="29455" y="2848"/>
                      <a:pt x="29505" y="2798"/>
                      <a:pt x="29574" y="2798"/>
                    </a:cubicBezTo>
                    <a:lnTo>
                      <a:pt x="29813" y="2798"/>
                    </a:lnTo>
                    <a:cubicBezTo>
                      <a:pt x="29873" y="2798"/>
                      <a:pt x="29933" y="2848"/>
                      <a:pt x="29933" y="2918"/>
                    </a:cubicBezTo>
                    <a:cubicBezTo>
                      <a:pt x="29933" y="2987"/>
                      <a:pt x="29873" y="3037"/>
                      <a:pt x="29813" y="3037"/>
                    </a:cubicBezTo>
                    <a:close/>
                    <a:moveTo>
                      <a:pt x="30530" y="3037"/>
                    </a:moveTo>
                    <a:cubicBezTo>
                      <a:pt x="30461" y="3037"/>
                      <a:pt x="30411" y="2987"/>
                      <a:pt x="30411" y="2918"/>
                    </a:cubicBezTo>
                    <a:cubicBezTo>
                      <a:pt x="30411" y="2848"/>
                      <a:pt x="30461" y="2798"/>
                      <a:pt x="30530" y="2798"/>
                    </a:cubicBezTo>
                    <a:lnTo>
                      <a:pt x="30769" y="2798"/>
                    </a:lnTo>
                    <a:cubicBezTo>
                      <a:pt x="30839" y="2798"/>
                      <a:pt x="30889" y="2848"/>
                      <a:pt x="30889" y="2918"/>
                    </a:cubicBezTo>
                    <a:cubicBezTo>
                      <a:pt x="30889" y="2987"/>
                      <a:pt x="30839" y="3037"/>
                      <a:pt x="30769" y="3037"/>
                    </a:cubicBezTo>
                    <a:close/>
                    <a:moveTo>
                      <a:pt x="31486" y="3037"/>
                    </a:moveTo>
                    <a:cubicBezTo>
                      <a:pt x="31426" y="3037"/>
                      <a:pt x="31366" y="2987"/>
                      <a:pt x="31366" y="2918"/>
                    </a:cubicBezTo>
                    <a:cubicBezTo>
                      <a:pt x="31366" y="2848"/>
                      <a:pt x="31426" y="2798"/>
                      <a:pt x="31486" y="2798"/>
                    </a:cubicBezTo>
                    <a:lnTo>
                      <a:pt x="31735" y="2798"/>
                    </a:lnTo>
                    <a:cubicBezTo>
                      <a:pt x="31795" y="2798"/>
                      <a:pt x="31855" y="2848"/>
                      <a:pt x="31855" y="2918"/>
                    </a:cubicBezTo>
                    <a:cubicBezTo>
                      <a:pt x="31855" y="2987"/>
                      <a:pt x="31795" y="3037"/>
                      <a:pt x="31735" y="3037"/>
                    </a:cubicBezTo>
                    <a:close/>
                    <a:moveTo>
                      <a:pt x="32452" y="3037"/>
                    </a:moveTo>
                    <a:cubicBezTo>
                      <a:pt x="32382" y="3037"/>
                      <a:pt x="32333" y="2987"/>
                      <a:pt x="32333" y="2918"/>
                    </a:cubicBezTo>
                    <a:cubicBezTo>
                      <a:pt x="32333" y="2848"/>
                      <a:pt x="32382" y="2798"/>
                      <a:pt x="32452" y="2798"/>
                    </a:cubicBezTo>
                    <a:lnTo>
                      <a:pt x="32691" y="2798"/>
                    </a:lnTo>
                    <a:cubicBezTo>
                      <a:pt x="32761" y="2798"/>
                      <a:pt x="32811" y="2848"/>
                      <a:pt x="32811" y="2918"/>
                    </a:cubicBezTo>
                    <a:cubicBezTo>
                      <a:pt x="32811" y="2987"/>
                      <a:pt x="32761" y="3037"/>
                      <a:pt x="32691" y="3037"/>
                    </a:cubicBezTo>
                    <a:close/>
                    <a:moveTo>
                      <a:pt x="33408" y="3037"/>
                    </a:moveTo>
                    <a:cubicBezTo>
                      <a:pt x="33348" y="3037"/>
                      <a:pt x="33289" y="2987"/>
                      <a:pt x="33289" y="2918"/>
                    </a:cubicBezTo>
                    <a:cubicBezTo>
                      <a:pt x="33289" y="2848"/>
                      <a:pt x="33348" y="2798"/>
                      <a:pt x="33408" y="2798"/>
                    </a:cubicBezTo>
                    <a:lnTo>
                      <a:pt x="33647" y="2798"/>
                    </a:lnTo>
                    <a:cubicBezTo>
                      <a:pt x="33716" y="2798"/>
                      <a:pt x="33767" y="2848"/>
                      <a:pt x="33767" y="2918"/>
                    </a:cubicBezTo>
                    <a:cubicBezTo>
                      <a:pt x="33767" y="2987"/>
                      <a:pt x="33716" y="3037"/>
                      <a:pt x="33647" y="3037"/>
                    </a:cubicBezTo>
                    <a:close/>
                    <a:moveTo>
                      <a:pt x="34374" y="3037"/>
                    </a:moveTo>
                    <a:cubicBezTo>
                      <a:pt x="34304" y="3037"/>
                      <a:pt x="34254" y="2987"/>
                      <a:pt x="34254" y="2918"/>
                    </a:cubicBezTo>
                    <a:cubicBezTo>
                      <a:pt x="34254" y="2848"/>
                      <a:pt x="34304" y="2798"/>
                      <a:pt x="34374" y="2798"/>
                    </a:cubicBezTo>
                    <a:lnTo>
                      <a:pt x="34613" y="2798"/>
                    </a:lnTo>
                    <a:cubicBezTo>
                      <a:pt x="34672" y="2798"/>
                      <a:pt x="34732" y="2848"/>
                      <a:pt x="34732" y="2918"/>
                    </a:cubicBezTo>
                    <a:cubicBezTo>
                      <a:pt x="34732" y="2987"/>
                      <a:pt x="34672" y="3037"/>
                      <a:pt x="34613" y="3037"/>
                    </a:cubicBezTo>
                    <a:close/>
                    <a:moveTo>
                      <a:pt x="35330" y="3037"/>
                    </a:moveTo>
                    <a:cubicBezTo>
                      <a:pt x="35260" y="3037"/>
                      <a:pt x="35210" y="2987"/>
                      <a:pt x="35210" y="2918"/>
                    </a:cubicBezTo>
                    <a:cubicBezTo>
                      <a:pt x="35210" y="2848"/>
                      <a:pt x="35260" y="2798"/>
                      <a:pt x="35330" y="2798"/>
                    </a:cubicBezTo>
                    <a:lnTo>
                      <a:pt x="35569" y="2798"/>
                    </a:lnTo>
                    <a:cubicBezTo>
                      <a:pt x="35639" y="2798"/>
                      <a:pt x="35688" y="2848"/>
                      <a:pt x="35688" y="2918"/>
                    </a:cubicBezTo>
                    <a:cubicBezTo>
                      <a:pt x="35688" y="2987"/>
                      <a:pt x="35639" y="3037"/>
                      <a:pt x="35569" y="3037"/>
                    </a:cubicBezTo>
                    <a:close/>
                    <a:moveTo>
                      <a:pt x="36286" y="3037"/>
                    </a:moveTo>
                    <a:cubicBezTo>
                      <a:pt x="36226" y="3037"/>
                      <a:pt x="36166" y="2987"/>
                      <a:pt x="36166" y="2918"/>
                    </a:cubicBezTo>
                    <a:cubicBezTo>
                      <a:pt x="36166" y="2848"/>
                      <a:pt x="36226" y="2798"/>
                      <a:pt x="36286" y="2798"/>
                    </a:cubicBezTo>
                    <a:lnTo>
                      <a:pt x="36525" y="2798"/>
                    </a:lnTo>
                    <a:cubicBezTo>
                      <a:pt x="36595" y="2798"/>
                      <a:pt x="36644" y="2848"/>
                      <a:pt x="36644" y="2918"/>
                    </a:cubicBezTo>
                    <a:cubicBezTo>
                      <a:pt x="36644" y="2987"/>
                      <a:pt x="36595" y="3037"/>
                      <a:pt x="36525" y="3037"/>
                    </a:cubicBezTo>
                    <a:close/>
                    <a:moveTo>
                      <a:pt x="37252" y="3037"/>
                    </a:moveTo>
                    <a:cubicBezTo>
                      <a:pt x="37182" y="3037"/>
                      <a:pt x="37132" y="2987"/>
                      <a:pt x="37132" y="2918"/>
                    </a:cubicBezTo>
                    <a:cubicBezTo>
                      <a:pt x="37132" y="2848"/>
                      <a:pt x="37182" y="2798"/>
                      <a:pt x="37252" y="2798"/>
                    </a:cubicBezTo>
                    <a:lnTo>
                      <a:pt x="37491" y="2798"/>
                    </a:lnTo>
                    <a:cubicBezTo>
                      <a:pt x="37551" y="2798"/>
                      <a:pt x="37610" y="2848"/>
                      <a:pt x="37610" y="2918"/>
                    </a:cubicBezTo>
                    <a:cubicBezTo>
                      <a:pt x="37610" y="2987"/>
                      <a:pt x="37551" y="3037"/>
                      <a:pt x="37491" y="3037"/>
                    </a:cubicBezTo>
                    <a:close/>
                    <a:moveTo>
                      <a:pt x="45716" y="3037"/>
                    </a:moveTo>
                    <a:lnTo>
                      <a:pt x="39303" y="3037"/>
                    </a:lnTo>
                    <a:cubicBezTo>
                      <a:pt x="39233" y="3037"/>
                      <a:pt x="39184" y="2987"/>
                      <a:pt x="39184" y="2918"/>
                    </a:cubicBezTo>
                    <a:cubicBezTo>
                      <a:pt x="39184" y="2848"/>
                      <a:pt x="39233" y="2798"/>
                      <a:pt x="39303" y="2798"/>
                    </a:cubicBezTo>
                    <a:lnTo>
                      <a:pt x="45716" y="2798"/>
                    </a:lnTo>
                    <a:lnTo>
                      <a:pt x="75429" y="2798"/>
                    </a:lnTo>
                    <a:cubicBezTo>
                      <a:pt x="75489" y="2798"/>
                      <a:pt x="75549" y="2848"/>
                      <a:pt x="75549" y="2918"/>
                    </a:cubicBezTo>
                    <a:cubicBezTo>
                      <a:pt x="75549" y="2987"/>
                      <a:pt x="75489" y="3037"/>
                      <a:pt x="75429" y="3037"/>
                    </a:cubicBezTo>
                    <a:close/>
                    <a:moveTo>
                      <a:pt x="3037" y="52129"/>
                    </a:moveTo>
                    <a:cubicBezTo>
                      <a:pt x="3037" y="52198"/>
                      <a:pt x="2978" y="52248"/>
                      <a:pt x="2918" y="52248"/>
                    </a:cubicBezTo>
                    <a:cubicBezTo>
                      <a:pt x="2848" y="52248"/>
                      <a:pt x="2788" y="52198"/>
                      <a:pt x="2788" y="52129"/>
                    </a:cubicBezTo>
                    <a:lnTo>
                      <a:pt x="2788" y="51890"/>
                    </a:lnTo>
                    <a:cubicBezTo>
                      <a:pt x="2788" y="51820"/>
                      <a:pt x="2848" y="51770"/>
                      <a:pt x="2918" y="51770"/>
                    </a:cubicBezTo>
                    <a:cubicBezTo>
                      <a:pt x="2978" y="51770"/>
                      <a:pt x="3037" y="51820"/>
                      <a:pt x="3037" y="51890"/>
                    </a:cubicBezTo>
                    <a:close/>
                    <a:moveTo>
                      <a:pt x="2788" y="40368"/>
                    </a:moveTo>
                    <a:cubicBezTo>
                      <a:pt x="2788" y="40308"/>
                      <a:pt x="2848" y="40249"/>
                      <a:pt x="2918" y="40249"/>
                    </a:cubicBezTo>
                    <a:cubicBezTo>
                      <a:pt x="2978" y="40249"/>
                      <a:pt x="3037" y="40308"/>
                      <a:pt x="3037" y="40368"/>
                    </a:cubicBezTo>
                    <a:lnTo>
                      <a:pt x="3037" y="40607"/>
                    </a:lnTo>
                    <a:cubicBezTo>
                      <a:pt x="3037" y="40677"/>
                      <a:pt x="2978" y="40737"/>
                      <a:pt x="2918" y="40737"/>
                    </a:cubicBezTo>
                    <a:cubicBezTo>
                      <a:pt x="2848" y="40737"/>
                      <a:pt x="2788" y="40677"/>
                      <a:pt x="2788" y="40607"/>
                    </a:cubicBezTo>
                    <a:close/>
                    <a:moveTo>
                      <a:pt x="2788" y="41335"/>
                    </a:moveTo>
                    <a:cubicBezTo>
                      <a:pt x="2788" y="41264"/>
                      <a:pt x="2848" y="41215"/>
                      <a:pt x="2918" y="41215"/>
                    </a:cubicBezTo>
                    <a:cubicBezTo>
                      <a:pt x="2978" y="41215"/>
                      <a:pt x="3037" y="41264"/>
                      <a:pt x="3037" y="41335"/>
                    </a:cubicBezTo>
                    <a:lnTo>
                      <a:pt x="3037" y="41574"/>
                    </a:lnTo>
                    <a:cubicBezTo>
                      <a:pt x="3037" y="41643"/>
                      <a:pt x="2978" y="41693"/>
                      <a:pt x="2918" y="41693"/>
                    </a:cubicBezTo>
                    <a:cubicBezTo>
                      <a:pt x="2848" y="41693"/>
                      <a:pt x="2788" y="41643"/>
                      <a:pt x="2788" y="41574"/>
                    </a:cubicBezTo>
                    <a:close/>
                    <a:moveTo>
                      <a:pt x="2788" y="42290"/>
                    </a:moveTo>
                    <a:cubicBezTo>
                      <a:pt x="2788" y="42231"/>
                      <a:pt x="2848" y="42171"/>
                      <a:pt x="2918" y="42171"/>
                    </a:cubicBezTo>
                    <a:cubicBezTo>
                      <a:pt x="2978" y="42171"/>
                      <a:pt x="3037" y="42231"/>
                      <a:pt x="3037" y="42290"/>
                    </a:cubicBezTo>
                    <a:lnTo>
                      <a:pt x="3037" y="42529"/>
                    </a:lnTo>
                    <a:cubicBezTo>
                      <a:pt x="3037" y="42599"/>
                      <a:pt x="2978" y="42649"/>
                      <a:pt x="2918" y="42649"/>
                    </a:cubicBezTo>
                    <a:cubicBezTo>
                      <a:pt x="2848" y="42649"/>
                      <a:pt x="2788" y="42599"/>
                      <a:pt x="2788" y="42529"/>
                    </a:cubicBezTo>
                    <a:close/>
                    <a:moveTo>
                      <a:pt x="2788" y="43256"/>
                    </a:moveTo>
                    <a:cubicBezTo>
                      <a:pt x="2788" y="43187"/>
                      <a:pt x="2848" y="43127"/>
                      <a:pt x="2918" y="43127"/>
                    </a:cubicBezTo>
                    <a:cubicBezTo>
                      <a:pt x="2978" y="43127"/>
                      <a:pt x="3037" y="43187"/>
                      <a:pt x="3037" y="43256"/>
                    </a:cubicBezTo>
                    <a:lnTo>
                      <a:pt x="3037" y="43495"/>
                    </a:lnTo>
                    <a:cubicBezTo>
                      <a:pt x="3037" y="43555"/>
                      <a:pt x="2978" y="43614"/>
                      <a:pt x="2918" y="43614"/>
                    </a:cubicBezTo>
                    <a:cubicBezTo>
                      <a:pt x="2848" y="43614"/>
                      <a:pt x="2788" y="43555"/>
                      <a:pt x="2788" y="43495"/>
                    </a:cubicBezTo>
                    <a:close/>
                    <a:moveTo>
                      <a:pt x="2788" y="44212"/>
                    </a:moveTo>
                    <a:cubicBezTo>
                      <a:pt x="2788" y="44143"/>
                      <a:pt x="2848" y="44092"/>
                      <a:pt x="2918" y="44092"/>
                    </a:cubicBezTo>
                    <a:cubicBezTo>
                      <a:pt x="2978" y="44092"/>
                      <a:pt x="3037" y="44143"/>
                      <a:pt x="3037" y="44212"/>
                    </a:cubicBezTo>
                    <a:lnTo>
                      <a:pt x="3037" y="44451"/>
                    </a:lnTo>
                    <a:cubicBezTo>
                      <a:pt x="3037" y="44521"/>
                      <a:pt x="2978" y="44570"/>
                      <a:pt x="2918" y="44570"/>
                    </a:cubicBezTo>
                    <a:cubicBezTo>
                      <a:pt x="2848" y="44570"/>
                      <a:pt x="2788" y="44521"/>
                      <a:pt x="2788" y="44451"/>
                    </a:cubicBezTo>
                    <a:close/>
                    <a:moveTo>
                      <a:pt x="2788" y="45168"/>
                    </a:moveTo>
                    <a:cubicBezTo>
                      <a:pt x="2788" y="45108"/>
                      <a:pt x="2848" y="45048"/>
                      <a:pt x="2918" y="45048"/>
                    </a:cubicBezTo>
                    <a:cubicBezTo>
                      <a:pt x="2978" y="45048"/>
                      <a:pt x="3037" y="45108"/>
                      <a:pt x="3037" y="45168"/>
                    </a:cubicBezTo>
                    <a:lnTo>
                      <a:pt x="3037" y="45407"/>
                    </a:lnTo>
                    <a:cubicBezTo>
                      <a:pt x="3037" y="45477"/>
                      <a:pt x="2978" y="45526"/>
                      <a:pt x="2918" y="45526"/>
                    </a:cubicBezTo>
                    <a:cubicBezTo>
                      <a:pt x="2848" y="45526"/>
                      <a:pt x="2788" y="45477"/>
                      <a:pt x="2788" y="45407"/>
                    </a:cubicBezTo>
                    <a:close/>
                    <a:moveTo>
                      <a:pt x="2788" y="46134"/>
                    </a:moveTo>
                    <a:cubicBezTo>
                      <a:pt x="2788" y="46064"/>
                      <a:pt x="2848" y="46015"/>
                      <a:pt x="2918" y="46015"/>
                    </a:cubicBezTo>
                    <a:cubicBezTo>
                      <a:pt x="2978" y="46015"/>
                      <a:pt x="3037" y="46064"/>
                      <a:pt x="3037" y="46134"/>
                    </a:cubicBezTo>
                    <a:lnTo>
                      <a:pt x="3037" y="46373"/>
                    </a:lnTo>
                    <a:cubicBezTo>
                      <a:pt x="3037" y="46433"/>
                      <a:pt x="2978" y="46493"/>
                      <a:pt x="2918" y="46493"/>
                    </a:cubicBezTo>
                    <a:cubicBezTo>
                      <a:pt x="2848" y="46493"/>
                      <a:pt x="2788" y="46433"/>
                      <a:pt x="2788" y="46373"/>
                    </a:cubicBezTo>
                    <a:close/>
                    <a:moveTo>
                      <a:pt x="2788" y="47090"/>
                    </a:moveTo>
                    <a:cubicBezTo>
                      <a:pt x="2788" y="47020"/>
                      <a:pt x="2848" y="46971"/>
                      <a:pt x="2918" y="46971"/>
                    </a:cubicBezTo>
                    <a:cubicBezTo>
                      <a:pt x="2978" y="46971"/>
                      <a:pt x="3037" y="47020"/>
                      <a:pt x="3037" y="47090"/>
                    </a:cubicBezTo>
                    <a:lnTo>
                      <a:pt x="3037" y="47329"/>
                    </a:lnTo>
                    <a:cubicBezTo>
                      <a:pt x="3037" y="47398"/>
                      <a:pt x="2978" y="47449"/>
                      <a:pt x="2918" y="47449"/>
                    </a:cubicBezTo>
                    <a:cubicBezTo>
                      <a:pt x="2848" y="47449"/>
                      <a:pt x="2788" y="47398"/>
                      <a:pt x="2788" y="47329"/>
                    </a:cubicBezTo>
                    <a:close/>
                    <a:moveTo>
                      <a:pt x="2788" y="48046"/>
                    </a:moveTo>
                    <a:cubicBezTo>
                      <a:pt x="2788" y="47986"/>
                      <a:pt x="2848" y="47926"/>
                      <a:pt x="2918" y="47926"/>
                    </a:cubicBezTo>
                    <a:cubicBezTo>
                      <a:pt x="2978" y="47926"/>
                      <a:pt x="3037" y="47986"/>
                      <a:pt x="3037" y="48046"/>
                    </a:cubicBezTo>
                    <a:lnTo>
                      <a:pt x="3037" y="48295"/>
                    </a:lnTo>
                    <a:cubicBezTo>
                      <a:pt x="3037" y="48354"/>
                      <a:pt x="2978" y="48414"/>
                      <a:pt x="2918" y="48414"/>
                    </a:cubicBezTo>
                    <a:cubicBezTo>
                      <a:pt x="2848" y="48414"/>
                      <a:pt x="2788" y="48354"/>
                      <a:pt x="2788" y="48295"/>
                    </a:cubicBezTo>
                    <a:close/>
                    <a:moveTo>
                      <a:pt x="2788" y="49011"/>
                    </a:moveTo>
                    <a:cubicBezTo>
                      <a:pt x="2788" y="48942"/>
                      <a:pt x="2848" y="48892"/>
                      <a:pt x="2918" y="48892"/>
                    </a:cubicBezTo>
                    <a:cubicBezTo>
                      <a:pt x="2978" y="48892"/>
                      <a:pt x="3037" y="48942"/>
                      <a:pt x="3037" y="49011"/>
                    </a:cubicBezTo>
                    <a:lnTo>
                      <a:pt x="3037" y="49250"/>
                    </a:lnTo>
                    <a:cubicBezTo>
                      <a:pt x="3037" y="49321"/>
                      <a:pt x="2978" y="49370"/>
                      <a:pt x="2918" y="49370"/>
                    </a:cubicBezTo>
                    <a:cubicBezTo>
                      <a:pt x="2848" y="49370"/>
                      <a:pt x="2788" y="49321"/>
                      <a:pt x="2788" y="49250"/>
                    </a:cubicBezTo>
                    <a:close/>
                    <a:moveTo>
                      <a:pt x="2788" y="49967"/>
                    </a:moveTo>
                    <a:cubicBezTo>
                      <a:pt x="2788" y="49908"/>
                      <a:pt x="2848" y="49848"/>
                      <a:pt x="2918" y="49848"/>
                    </a:cubicBezTo>
                    <a:cubicBezTo>
                      <a:pt x="2978" y="49848"/>
                      <a:pt x="3037" y="49908"/>
                      <a:pt x="3037" y="49967"/>
                    </a:cubicBezTo>
                    <a:lnTo>
                      <a:pt x="3037" y="50206"/>
                    </a:lnTo>
                    <a:cubicBezTo>
                      <a:pt x="3037" y="50276"/>
                      <a:pt x="2978" y="50326"/>
                      <a:pt x="2918" y="50326"/>
                    </a:cubicBezTo>
                    <a:cubicBezTo>
                      <a:pt x="2848" y="50326"/>
                      <a:pt x="2788" y="50276"/>
                      <a:pt x="2788" y="50206"/>
                    </a:cubicBezTo>
                    <a:close/>
                    <a:moveTo>
                      <a:pt x="2788" y="50934"/>
                    </a:moveTo>
                    <a:cubicBezTo>
                      <a:pt x="2788" y="50864"/>
                      <a:pt x="2848" y="50814"/>
                      <a:pt x="2918" y="50814"/>
                    </a:cubicBezTo>
                    <a:cubicBezTo>
                      <a:pt x="2978" y="50814"/>
                      <a:pt x="3037" y="50864"/>
                      <a:pt x="3037" y="50934"/>
                    </a:cubicBezTo>
                    <a:lnTo>
                      <a:pt x="3037" y="51173"/>
                    </a:lnTo>
                    <a:cubicBezTo>
                      <a:pt x="3037" y="51232"/>
                      <a:pt x="2978" y="51292"/>
                      <a:pt x="2918" y="51292"/>
                    </a:cubicBezTo>
                    <a:cubicBezTo>
                      <a:pt x="2848" y="51292"/>
                      <a:pt x="2788" y="51232"/>
                      <a:pt x="2788" y="51173"/>
                    </a:cubicBezTo>
                    <a:close/>
                    <a:moveTo>
                      <a:pt x="3107" y="62166"/>
                    </a:moveTo>
                    <a:lnTo>
                      <a:pt x="3754" y="62166"/>
                    </a:lnTo>
                    <a:lnTo>
                      <a:pt x="3754" y="63729"/>
                    </a:lnTo>
                    <a:lnTo>
                      <a:pt x="319" y="63729"/>
                    </a:lnTo>
                    <a:lnTo>
                      <a:pt x="319" y="60294"/>
                    </a:lnTo>
                    <a:lnTo>
                      <a:pt x="1882" y="60294"/>
                    </a:lnTo>
                    <a:lnTo>
                      <a:pt x="1882" y="60941"/>
                    </a:lnTo>
                    <a:lnTo>
                      <a:pt x="1086" y="60941"/>
                    </a:lnTo>
                    <a:cubicBezTo>
                      <a:pt x="1016" y="60941"/>
                      <a:pt x="966" y="60991"/>
                      <a:pt x="966" y="61060"/>
                    </a:cubicBezTo>
                    <a:lnTo>
                      <a:pt x="966" y="62963"/>
                    </a:lnTo>
                    <a:cubicBezTo>
                      <a:pt x="966" y="63032"/>
                      <a:pt x="1016" y="63082"/>
                      <a:pt x="1086" y="63082"/>
                    </a:cubicBezTo>
                    <a:lnTo>
                      <a:pt x="2987" y="63082"/>
                    </a:lnTo>
                    <a:cubicBezTo>
                      <a:pt x="3057" y="63082"/>
                      <a:pt x="3107" y="63032"/>
                      <a:pt x="3107" y="62963"/>
                    </a:cubicBezTo>
                    <a:close/>
                    <a:moveTo>
                      <a:pt x="1882" y="61180"/>
                    </a:moveTo>
                    <a:lnTo>
                      <a:pt x="1882" y="62007"/>
                    </a:lnTo>
                    <a:cubicBezTo>
                      <a:pt x="1882" y="62096"/>
                      <a:pt x="1952" y="62166"/>
                      <a:pt x="2042" y="62166"/>
                    </a:cubicBezTo>
                    <a:lnTo>
                      <a:pt x="2868" y="62166"/>
                    </a:lnTo>
                    <a:lnTo>
                      <a:pt x="2868" y="62843"/>
                    </a:lnTo>
                    <a:lnTo>
                      <a:pt x="1205" y="62843"/>
                    </a:lnTo>
                    <a:lnTo>
                      <a:pt x="1205" y="61180"/>
                    </a:lnTo>
                    <a:close/>
                    <a:moveTo>
                      <a:pt x="3754" y="61847"/>
                    </a:moveTo>
                    <a:lnTo>
                      <a:pt x="2201" y="61847"/>
                    </a:lnTo>
                    <a:lnTo>
                      <a:pt x="2201" y="60294"/>
                    </a:lnTo>
                    <a:lnTo>
                      <a:pt x="3754" y="60294"/>
                    </a:lnTo>
                    <a:close/>
                    <a:moveTo>
                      <a:pt x="38447" y="61011"/>
                    </a:moveTo>
                    <a:cubicBezTo>
                      <a:pt x="38516" y="61011"/>
                      <a:pt x="38566" y="61071"/>
                      <a:pt x="38566" y="61130"/>
                    </a:cubicBezTo>
                    <a:cubicBezTo>
                      <a:pt x="38566" y="61200"/>
                      <a:pt x="38516" y="61250"/>
                      <a:pt x="38447" y="61250"/>
                    </a:cubicBezTo>
                    <a:lnTo>
                      <a:pt x="38208" y="61250"/>
                    </a:lnTo>
                    <a:cubicBezTo>
                      <a:pt x="38138" y="61250"/>
                      <a:pt x="38088" y="61200"/>
                      <a:pt x="38088" y="61130"/>
                    </a:cubicBezTo>
                    <a:cubicBezTo>
                      <a:pt x="38088" y="61071"/>
                      <a:pt x="38138" y="61011"/>
                      <a:pt x="38208" y="61011"/>
                    </a:cubicBezTo>
                    <a:close/>
                    <a:moveTo>
                      <a:pt x="11332" y="61250"/>
                    </a:moveTo>
                    <a:cubicBezTo>
                      <a:pt x="11272" y="61250"/>
                      <a:pt x="11212" y="61200"/>
                      <a:pt x="11212" y="61130"/>
                    </a:cubicBezTo>
                    <a:cubicBezTo>
                      <a:pt x="11212" y="61071"/>
                      <a:pt x="11272" y="61011"/>
                      <a:pt x="11332" y="61011"/>
                    </a:cubicBezTo>
                    <a:lnTo>
                      <a:pt x="11571" y="61011"/>
                    </a:lnTo>
                    <a:cubicBezTo>
                      <a:pt x="11641" y="61011"/>
                      <a:pt x="11690" y="61071"/>
                      <a:pt x="11690" y="61130"/>
                    </a:cubicBezTo>
                    <a:cubicBezTo>
                      <a:pt x="11690" y="61200"/>
                      <a:pt x="11641" y="61250"/>
                      <a:pt x="11571" y="61250"/>
                    </a:cubicBezTo>
                    <a:close/>
                    <a:moveTo>
                      <a:pt x="12298" y="61250"/>
                    </a:moveTo>
                    <a:cubicBezTo>
                      <a:pt x="12228" y="61250"/>
                      <a:pt x="12179" y="61200"/>
                      <a:pt x="12179" y="61130"/>
                    </a:cubicBezTo>
                    <a:cubicBezTo>
                      <a:pt x="12179" y="61071"/>
                      <a:pt x="12228" y="61011"/>
                      <a:pt x="12298" y="61011"/>
                    </a:cubicBezTo>
                    <a:lnTo>
                      <a:pt x="12537" y="61011"/>
                    </a:lnTo>
                    <a:cubicBezTo>
                      <a:pt x="12597" y="61011"/>
                      <a:pt x="12657" y="61071"/>
                      <a:pt x="12657" y="61130"/>
                    </a:cubicBezTo>
                    <a:cubicBezTo>
                      <a:pt x="12657" y="61200"/>
                      <a:pt x="12597" y="61250"/>
                      <a:pt x="12537" y="61250"/>
                    </a:cubicBezTo>
                    <a:close/>
                    <a:moveTo>
                      <a:pt x="13254" y="61250"/>
                    </a:moveTo>
                    <a:cubicBezTo>
                      <a:pt x="13184" y="61250"/>
                      <a:pt x="13134" y="61200"/>
                      <a:pt x="13134" y="61130"/>
                    </a:cubicBezTo>
                    <a:cubicBezTo>
                      <a:pt x="13134" y="61071"/>
                      <a:pt x="13184" y="61011"/>
                      <a:pt x="13254" y="61011"/>
                    </a:cubicBezTo>
                    <a:lnTo>
                      <a:pt x="13493" y="61011"/>
                    </a:lnTo>
                    <a:cubicBezTo>
                      <a:pt x="13562" y="61011"/>
                      <a:pt x="13612" y="61071"/>
                      <a:pt x="13612" y="61130"/>
                    </a:cubicBezTo>
                    <a:cubicBezTo>
                      <a:pt x="13612" y="61200"/>
                      <a:pt x="13562" y="61250"/>
                      <a:pt x="13493" y="61250"/>
                    </a:cubicBezTo>
                    <a:close/>
                    <a:moveTo>
                      <a:pt x="14210" y="61250"/>
                    </a:moveTo>
                    <a:cubicBezTo>
                      <a:pt x="14150" y="61250"/>
                      <a:pt x="14090" y="61200"/>
                      <a:pt x="14090" y="61130"/>
                    </a:cubicBezTo>
                    <a:cubicBezTo>
                      <a:pt x="14090" y="61071"/>
                      <a:pt x="14150" y="61011"/>
                      <a:pt x="14210" y="61011"/>
                    </a:cubicBezTo>
                    <a:lnTo>
                      <a:pt x="14449" y="61011"/>
                    </a:lnTo>
                    <a:cubicBezTo>
                      <a:pt x="14518" y="61011"/>
                      <a:pt x="14578" y="61071"/>
                      <a:pt x="14578" y="61130"/>
                    </a:cubicBezTo>
                    <a:cubicBezTo>
                      <a:pt x="14578" y="61200"/>
                      <a:pt x="14518" y="61250"/>
                      <a:pt x="14449" y="61250"/>
                    </a:cubicBezTo>
                    <a:close/>
                    <a:moveTo>
                      <a:pt x="15175" y="61250"/>
                    </a:moveTo>
                    <a:cubicBezTo>
                      <a:pt x="15106" y="61250"/>
                      <a:pt x="15056" y="61200"/>
                      <a:pt x="15056" y="61130"/>
                    </a:cubicBezTo>
                    <a:cubicBezTo>
                      <a:pt x="15056" y="61071"/>
                      <a:pt x="15106" y="61011"/>
                      <a:pt x="15175" y="61011"/>
                    </a:cubicBezTo>
                    <a:lnTo>
                      <a:pt x="15414" y="61011"/>
                    </a:lnTo>
                    <a:cubicBezTo>
                      <a:pt x="15484" y="61011"/>
                      <a:pt x="15534" y="61071"/>
                      <a:pt x="15534" y="61130"/>
                    </a:cubicBezTo>
                    <a:cubicBezTo>
                      <a:pt x="15534" y="61200"/>
                      <a:pt x="15484" y="61250"/>
                      <a:pt x="15414" y="61250"/>
                    </a:cubicBezTo>
                    <a:close/>
                    <a:moveTo>
                      <a:pt x="16131" y="61250"/>
                    </a:moveTo>
                    <a:cubicBezTo>
                      <a:pt x="16072" y="61250"/>
                      <a:pt x="16012" y="61200"/>
                      <a:pt x="16012" y="61130"/>
                    </a:cubicBezTo>
                    <a:cubicBezTo>
                      <a:pt x="16012" y="61071"/>
                      <a:pt x="16072" y="61011"/>
                      <a:pt x="16131" y="61011"/>
                    </a:cubicBezTo>
                    <a:lnTo>
                      <a:pt x="16370" y="61011"/>
                    </a:lnTo>
                    <a:cubicBezTo>
                      <a:pt x="16440" y="61011"/>
                      <a:pt x="16490" y="61071"/>
                      <a:pt x="16490" y="61130"/>
                    </a:cubicBezTo>
                    <a:cubicBezTo>
                      <a:pt x="16490" y="61200"/>
                      <a:pt x="16440" y="61250"/>
                      <a:pt x="16370" y="61250"/>
                    </a:cubicBezTo>
                    <a:close/>
                    <a:moveTo>
                      <a:pt x="17098" y="61250"/>
                    </a:moveTo>
                    <a:cubicBezTo>
                      <a:pt x="17028" y="61250"/>
                      <a:pt x="16978" y="61200"/>
                      <a:pt x="16978" y="61130"/>
                    </a:cubicBezTo>
                    <a:cubicBezTo>
                      <a:pt x="16978" y="61071"/>
                      <a:pt x="17028" y="61011"/>
                      <a:pt x="17098" y="61011"/>
                    </a:cubicBezTo>
                    <a:lnTo>
                      <a:pt x="17337" y="61011"/>
                    </a:lnTo>
                    <a:cubicBezTo>
                      <a:pt x="17396" y="61011"/>
                      <a:pt x="17456" y="61071"/>
                      <a:pt x="17456" y="61130"/>
                    </a:cubicBezTo>
                    <a:cubicBezTo>
                      <a:pt x="17456" y="61200"/>
                      <a:pt x="17396" y="61250"/>
                      <a:pt x="17337" y="61250"/>
                    </a:cubicBezTo>
                    <a:close/>
                    <a:moveTo>
                      <a:pt x="18054" y="61250"/>
                    </a:moveTo>
                    <a:cubicBezTo>
                      <a:pt x="17983" y="61250"/>
                      <a:pt x="17934" y="61200"/>
                      <a:pt x="17934" y="61130"/>
                    </a:cubicBezTo>
                    <a:cubicBezTo>
                      <a:pt x="17934" y="61071"/>
                      <a:pt x="17983" y="61011"/>
                      <a:pt x="18054" y="61011"/>
                    </a:cubicBezTo>
                    <a:lnTo>
                      <a:pt x="18293" y="61011"/>
                    </a:lnTo>
                    <a:cubicBezTo>
                      <a:pt x="18362" y="61011"/>
                      <a:pt x="18412" y="61071"/>
                      <a:pt x="18412" y="61130"/>
                    </a:cubicBezTo>
                    <a:cubicBezTo>
                      <a:pt x="18412" y="61200"/>
                      <a:pt x="18362" y="61250"/>
                      <a:pt x="18293" y="61250"/>
                    </a:cubicBezTo>
                    <a:close/>
                    <a:moveTo>
                      <a:pt x="19009" y="61250"/>
                    </a:moveTo>
                    <a:cubicBezTo>
                      <a:pt x="18950" y="61250"/>
                      <a:pt x="18890" y="61200"/>
                      <a:pt x="18890" y="61130"/>
                    </a:cubicBezTo>
                    <a:cubicBezTo>
                      <a:pt x="18890" y="61071"/>
                      <a:pt x="18950" y="61011"/>
                      <a:pt x="19009" y="61011"/>
                    </a:cubicBezTo>
                    <a:lnTo>
                      <a:pt x="19248" y="61011"/>
                    </a:lnTo>
                    <a:cubicBezTo>
                      <a:pt x="19318" y="61011"/>
                      <a:pt x="19368" y="61071"/>
                      <a:pt x="19368" y="61130"/>
                    </a:cubicBezTo>
                    <a:cubicBezTo>
                      <a:pt x="19368" y="61200"/>
                      <a:pt x="19318" y="61250"/>
                      <a:pt x="19248" y="61250"/>
                    </a:cubicBezTo>
                    <a:close/>
                    <a:moveTo>
                      <a:pt x="19975" y="61250"/>
                    </a:moveTo>
                    <a:cubicBezTo>
                      <a:pt x="19906" y="61250"/>
                      <a:pt x="19855" y="61200"/>
                      <a:pt x="19855" y="61130"/>
                    </a:cubicBezTo>
                    <a:cubicBezTo>
                      <a:pt x="19855" y="61071"/>
                      <a:pt x="19906" y="61011"/>
                      <a:pt x="19975" y="61011"/>
                    </a:cubicBezTo>
                    <a:lnTo>
                      <a:pt x="20214" y="61011"/>
                    </a:lnTo>
                    <a:cubicBezTo>
                      <a:pt x="20274" y="61011"/>
                      <a:pt x="20333" y="61071"/>
                      <a:pt x="20333" y="61130"/>
                    </a:cubicBezTo>
                    <a:cubicBezTo>
                      <a:pt x="20333" y="61200"/>
                      <a:pt x="20274" y="61250"/>
                      <a:pt x="20214" y="61250"/>
                    </a:cubicBezTo>
                    <a:close/>
                    <a:moveTo>
                      <a:pt x="20931" y="61250"/>
                    </a:moveTo>
                    <a:cubicBezTo>
                      <a:pt x="20862" y="61250"/>
                      <a:pt x="20811" y="61200"/>
                      <a:pt x="20811" y="61130"/>
                    </a:cubicBezTo>
                    <a:cubicBezTo>
                      <a:pt x="20811" y="61071"/>
                      <a:pt x="20862" y="61011"/>
                      <a:pt x="20931" y="61011"/>
                    </a:cubicBezTo>
                    <a:lnTo>
                      <a:pt x="21170" y="61011"/>
                    </a:lnTo>
                    <a:cubicBezTo>
                      <a:pt x="21240" y="61011"/>
                      <a:pt x="21289" y="61071"/>
                      <a:pt x="21289" y="61130"/>
                    </a:cubicBezTo>
                    <a:cubicBezTo>
                      <a:pt x="21289" y="61200"/>
                      <a:pt x="21240" y="61250"/>
                      <a:pt x="21170" y="61250"/>
                    </a:cubicBezTo>
                    <a:close/>
                    <a:moveTo>
                      <a:pt x="21897" y="61250"/>
                    </a:moveTo>
                    <a:cubicBezTo>
                      <a:pt x="21827" y="61250"/>
                      <a:pt x="21767" y="61200"/>
                      <a:pt x="21767" y="61130"/>
                    </a:cubicBezTo>
                    <a:cubicBezTo>
                      <a:pt x="21767" y="61071"/>
                      <a:pt x="21827" y="61011"/>
                      <a:pt x="21897" y="61011"/>
                    </a:cubicBezTo>
                    <a:lnTo>
                      <a:pt x="22136" y="61011"/>
                    </a:lnTo>
                    <a:cubicBezTo>
                      <a:pt x="22196" y="61011"/>
                      <a:pt x="22256" y="61071"/>
                      <a:pt x="22256" y="61130"/>
                    </a:cubicBezTo>
                    <a:cubicBezTo>
                      <a:pt x="22256" y="61200"/>
                      <a:pt x="22196" y="61250"/>
                      <a:pt x="22136" y="61250"/>
                    </a:cubicBezTo>
                    <a:close/>
                    <a:moveTo>
                      <a:pt x="22853" y="61250"/>
                    </a:moveTo>
                    <a:cubicBezTo>
                      <a:pt x="22783" y="61250"/>
                      <a:pt x="22734" y="61200"/>
                      <a:pt x="22734" y="61130"/>
                    </a:cubicBezTo>
                    <a:cubicBezTo>
                      <a:pt x="22734" y="61071"/>
                      <a:pt x="22783" y="61011"/>
                      <a:pt x="22853" y="61011"/>
                    </a:cubicBezTo>
                    <a:lnTo>
                      <a:pt x="23092" y="61011"/>
                    </a:lnTo>
                    <a:cubicBezTo>
                      <a:pt x="23161" y="61011"/>
                      <a:pt x="23212" y="61071"/>
                      <a:pt x="23212" y="61130"/>
                    </a:cubicBezTo>
                    <a:cubicBezTo>
                      <a:pt x="23212" y="61200"/>
                      <a:pt x="23161" y="61250"/>
                      <a:pt x="23092" y="61250"/>
                    </a:cubicBezTo>
                    <a:close/>
                    <a:moveTo>
                      <a:pt x="23809" y="61250"/>
                    </a:moveTo>
                    <a:cubicBezTo>
                      <a:pt x="23749" y="61250"/>
                      <a:pt x="23690" y="61200"/>
                      <a:pt x="23690" y="61130"/>
                    </a:cubicBezTo>
                    <a:cubicBezTo>
                      <a:pt x="23690" y="61071"/>
                      <a:pt x="23749" y="61011"/>
                      <a:pt x="23809" y="61011"/>
                    </a:cubicBezTo>
                    <a:lnTo>
                      <a:pt x="24048" y="61011"/>
                    </a:lnTo>
                    <a:cubicBezTo>
                      <a:pt x="24117" y="61011"/>
                      <a:pt x="24168" y="61071"/>
                      <a:pt x="24168" y="61130"/>
                    </a:cubicBezTo>
                    <a:cubicBezTo>
                      <a:pt x="24168" y="61200"/>
                      <a:pt x="24117" y="61250"/>
                      <a:pt x="24048" y="61250"/>
                    </a:cubicBezTo>
                    <a:close/>
                    <a:moveTo>
                      <a:pt x="24775" y="61250"/>
                    </a:moveTo>
                    <a:cubicBezTo>
                      <a:pt x="24705" y="61250"/>
                      <a:pt x="24655" y="61200"/>
                      <a:pt x="24655" y="61130"/>
                    </a:cubicBezTo>
                    <a:cubicBezTo>
                      <a:pt x="24655" y="61071"/>
                      <a:pt x="24705" y="61011"/>
                      <a:pt x="24775" y="61011"/>
                    </a:cubicBezTo>
                    <a:lnTo>
                      <a:pt x="25014" y="61011"/>
                    </a:lnTo>
                    <a:cubicBezTo>
                      <a:pt x="25073" y="61011"/>
                      <a:pt x="25133" y="61071"/>
                      <a:pt x="25133" y="61130"/>
                    </a:cubicBezTo>
                    <a:cubicBezTo>
                      <a:pt x="25133" y="61200"/>
                      <a:pt x="25073" y="61250"/>
                      <a:pt x="25014" y="61250"/>
                    </a:cubicBezTo>
                    <a:close/>
                    <a:moveTo>
                      <a:pt x="25730" y="61250"/>
                    </a:moveTo>
                    <a:cubicBezTo>
                      <a:pt x="25661" y="61250"/>
                      <a:pt x="25611" y="61200"/>
                      <a:pt x="25611" y="61130"/>
                    </a:cubicBezTo>
                    <a:cubicBezTo>
                      <a:pt x="25611" y="61071"/>
                      <a:pt x="25661" y="61011"/>
                      <a:pt x="25730" y="61011"/>
                    </a:cubicBezTo>
                    <a:lnTo>
                      <a:pt x="25969" y="61011"/>
                    </a:lnTo>
                    <a:cubicBezTo>
                      <a:pt x="26040" y="61011"/>
                      <a:pt x="26089" y="61071"/>
                      <a:pt x="26089" y="61130"/>
                    </a:cubicBezTo>
                    <a:cubicBezTo>
                      <a:pt x="26089" y="61200"/>
                      <a:pt x="26040" y="61250"/>
                      <a:pt x="25969" y="61250"/>
                    </a:cubicBezTo>
                    <a:close/>
                    <a:moveTo>
                      <a:pt x="26686" y="61250"/>
                    </a:moveTo>
                    <a:cubicBezTo>
                      <a:pt x="26627" y="61250"/>
                      <a:pt x="26567" y="61200"/>
                      <a:pt x="26567" y="61130"/>
                    </a:cubicBezTo>
                    <a:cubicBezTo>
                      <a:pt x="26567" y="61071"/>
                      <a:pt x="26627" y="61011"/>
                      <a:pt x="26686" y="61011"/>
                    </a:cubicBezTo>
                    <a:lnTo>
                      <a:pt x="26936" y="61011"/>
                    </a:lnTo>
                    <a:cubicBezTo>
                      <a:pt x="26995" y="61011"/>
                      <a:pt x="27055" y="61071"/>
                      <a:pt x="27055" y="61130"/>
                    </a:cubicBezTo>
                    <a:cubicBezTo>
                      <a:pt x="27055" y="61200"/>
                      <a:pt x="26995" y="61250"/>
                      <a:pt x="26936" y="61250"/>
                    </a:cubicBezTo>
                    <a:close/>
                    <a:moveTo>
                      <a:pt x="27653" y="61250"/>
                    </a:moveTo>
                    <a:cubicBezTo>
                      <a:pt x="27583" y="61250"/>
                      <a:pt x="27533" y="61200"/>
                      <a:pt x="27533" y="61130"/>
                    </a:cubicBezTo>
                    <a:cubicBezTo>
                      <a:pt x="27533" y="61071"/>
                      <a:pt x="27583" y="61011"/>
                      <a:pt x="27653" y="61011"/>
                    </a:cubicBezTo>
                    <a:lnTo>
                      <a:pt x="27892" y="61011"/>
                    </a:lnTo>
                    <a:cubicBezTo>
                      <a:pt x="27961" y="61011"/>
                      <a:pt x="28011" y="61071"/>
                      <a:pt x="28011" y="61130"/>
                    </a:cubicBezTo>
                    <a:cubicBezTo>
                      <a:pt x="28011" y="61200"/>
                      <a:pt x="27961" y="61250"/>
                      <a:pt x="27892" y="61250"/>
                    </a:cubicBezTo>
                    <a:close/>
                    <a:moveTo>
                      <a:pt x="28609" y="61250"/>
                    </a:moveTo>
                    <a:cubicBezTo>
                      <a:pt x="28549" y="61250"/>
                      <a:pt x="28489" y="61200"/>
                      <a:pt x="28489" y="61130"/>
                    </a:cubicBezTo>
                    <a:cubicBezTo>
                      <a:pt x="28489" y="61071"/>
                      <a:pt x="28549" y="61011"/>
                      <a:pt x="28609" y="61011"/>
                    </a:cubicBezTo>
                    <a:lnTo>
                      <a:pt x="28848" y="61011"/>
                    </a:lnTo>
                    <a:cubicBezTo>
                      <a:pt x="28917" y="61011"/>
                      <a:pt x="28967" y="61071"/>
                      <a:pt x="28967" y="61130"/>
                    </a:cubicBezTo>
                    <a:cubicBezTo>
                      <a:pt x="28967" y="61200"/>
                      <a:pt x="28917" y="61250"/>
                      <a:pt x="28848" y="61250"/>
                    </a:cubicBezTo>
                    <a:close/>
                    <a:moveTo>
                      <a:pt x="29574" y="61250"/>
                    </a:moveTo>
                    <a:cubicBezTo>
                      <a:pt x="29505" y="61250"/>
                      <a:pt x="29455" y="61200"/>
                      <a:pt x="29455" y="61130"/>
                    </a:cubicBezTo>
                    <a:cubicBezTo>
                      <a:pt x="29455" y="61071"/>
                      <a:pt x="29505" y="61011"/>
                      <a:pt x="29574" y="61011"/>
                    </a:cubicBezTo>
                    <a:lnTo>
                      <a:pt x="29813" y="61011"/>
                    </a:lnTo>
                    <a:cubicBezTo>
                      <a:pt x="29873" y="61011"/>
                      <a:pt x="29933" y="61071"/>
                      <a:pt x="29933" y="61130"/>
                    </a:cubicBezTo>
                    <a:cubicBezTo>
                      <a:pt x="29933" y="61200"/>
                      <a:pt x="29873" y="61250"/>
                      <a:pt x="29813" y="61250"/>
                    </a:cubicBezTo>
                    <a:close/>
                    <a:moveTo>
                      <a:pt x="30530" y="61250"/>
                    </a:moveTo>
                    <a:cubicBezTo>
                      <a:pt x="30461" y="61250"/>
                      <a:pt x="30411" y="61200"/>
                      <a:pt x="30411" y="61130"/>
                    </a:cubicBezTo>
                    <a:cubicBezTo>
                      <a:pt x="30411" y="61071"/>
                      <a:pt x="30461" y="61011"/>
                      <a:pt x="30530" y="61011"/>
                    </a:cubicBezTo>
                    <a:lnTo>
                      <a:pt x="30769" y="61011"/>
                    </a:lnTo>
                    <a:cubicBezTo>
                      <a:pt x="30839" y="61011"/>
                      <a:pt x="30889" y="61071"/>
                      <a:pt x="30889" y="61130"/>
                    </a:cubicBezTo>
                    <a:cubicBezTo>
                      <a:pt x="30889" y="61200"/>
                      <a:pt x="30839" y="61250"/>
                      <a:pt x="30769" y="61250"/>
                    </a:cubicBezTo>
                    <a:close/>
                    <a:moveTo>
                      <a:pt x="31486" y="61250"/>
                    </a:moveTo>
                    <a:cubicBezTo>
                      <a:pt x="31426" y="61250"/>
                      <a:pt x="31366" y="61200"/>
                      <a:pt x="31366" y="61130"/>
                    </a:cubicBezTo>
                    <a:cubicBezTo>
                      <a:pt x="31366" y="61071"/>
                      <a:pt x="31426" y="61011"/>
                      <a:pt x="31486" y="61011"/>
                    </a:cubicBezTo>
                    <a:lnTo>
                      <a:pt x="31735" y="61011"/>
                    </a:lnTo>
                    <a:cubicBezTo>
                      <a:pt x="31795" y="61011"/>
                      <a:pt x="31855" y="61071"/>
                      <a:pt x="31855" y="61130"/>
                    </a:cubicBezTo>
                    <a:cubicBezTo>
                      <a:pt x="31855" y="61200"/>
                      <a:pt x="31795" y="61250"/>
                      <a:pt x="31735" y="61250"/>
                    </a:cubicBezTo>
                    <a:close/>
                    <a:moveTo>
                      <a:pt x="32452" y="61250"/>
                    </a:moveTo>
                    <a:cubicBezTo>
                      <a:pt x="32382" y="61250"/>
                      <a:pt x="32333" y="61200"/>
                      <a:pt x="32333" y="61130"/>
                    </a:cubicBezTo>
                    <a:cubicBezTo>
                      <a:pt x="32333" y="61071"/>
                      <a:pt x="32382" y="61011"/>
                      <a:pt x="32452" y="61011"/>
                    </a:cubicBezTo>
                    <a:lnTo>
                      <a:pt x="32691" y="61011"/>
                    </a:lnTo>
                    <a:cubicBezTo>
                      <a:pt x="32761" y="61011"/>
                      <a:pt x="32811" y="61071"/>
                      <a:pt x="32811" y="61130"/>
                    </a:cubicBezTo>
                    <a:cubicBezTo>
                      <a:pt x="32811" y="61200"/>
                      <a:pt x="32761" y="61250"/>
                      <a:pt x="32691" y="61250"/>
                    </a:cubicBezTo>
                    <a:close/>
                    <a:moveTo>
                      <a:pt x="33408" y="61250"/>
                    </a:moveTo>
                    <a:cubicBezTo>
                      <a:pt x="33348" y="61250"/>
                      <a:pt x="33289" y="61200"/>
                      <a:pt x="33289" y="61130"/>
                    </a:cubicBezTo>
                    <a:cubicBezTo>
                      <a:pt x="33289" y="61071"/>
                      <a:pt x="33348" y="61011"/>
                      <a:pt x="33408" y="61011"/>
                    </a:cubicBezTo>
                    <a:lnTo>
                      <a:pt x="33647" y="61011"/>
                    </a:lnTo>
                    <a:cubicBezTo>
                      <a:pt x="33716" y="61011"/>
                      <a:pt x="33767" y="61071"/>
                      <a:pt x="33767" y="61130"/>
                    </a:cubicBezTo>
                    <a:cubicBezTo>
                      <a:pt x="33767" y="61200"/>
                      <a:pt x="33716" y="61250"/>
                      <a:pt x="33647" y="61250"/>
                    </a:cubicBezTo>
                    <a:close/>
                    <a:moveTo>
                      <a:pt x="34374" y="61250"/>
                    </a:moveTo>
                    <a:cubicBezTo>
                      <a:pt x="34304" y="61250"/>
                      <a:pt x="34254" y="61200"/>
                      <a:pt x="34254" y="61130"/>
                    </a:cubicBezTo>
                    <a:cubicBezTo>
                      <a:pt x="34254" y="61071"/>
                      <a:pt x="34304" y="61011"/>
                      <a:pt x="34374" y="61011"/>
                    </a:cubicBezTo>
                    <a:lnTo>
                      <a:pt x="34613" y="61011"/>
                    </a:lnTo>
                    <a:cubicBezTo>
                      <a:pt x="34672" y="61011"/>
                      <a:pt x="34732" y="61071"/>
                      <a:pt x="34732" y="61130"/>
                    </a:cubicBezTo>
                    <a:cubicBezTo>
                      <a:pt x="34732" y="61200"/>
                      <a:pt x="34672" y="61250"/>
                      <a:pt x="34613" y="61250"/>
                    </a:cubicBezTo>
                    <a:close/>
                    <a:moveTo>
                      <a:pt x="35330" y="61250"/>
                    </a:moveTo>
                    <a:cubicBezTo>
                      <a:pt x="35260" y="61250"/>
                      <a:pt x="35210" y="61200"/>
                      <a:pt x="35210" y="61130"/>
                    </a:cubicBezTo>
                    <a:cubicBezTo>
                      <a:pt x="35210" y="61071"/>
                      <a:pt x="35260" y="61011"/>
                      <a:pt x="35330" y="61011"/>
                    </a:cubicBezTo>
                    <a:lnTo>
                      <a:pt x="35569" y="61011"/>
                    </a:lnTo>
                    <a:cubicBezTo>
                      <a:pt x="35639" y="61011"/>
                      <a:pt x="35688" y="61071"/>
                      <a:pt x="35688" y="61130"/>
                    </a:cubicBezTo>
                    <a:cubicBezTo>
                      <a:pt x="35688" y="61200"/>
                      <a:pt x="35639" y="61250"/>
                      <a:pt x="35569" y="61250"/>
                    </a:cubicBezTo>
                    <a:close/>
                    <a:moveTo>
                      <a:pt x="36286" y="61250"/>
                    </a:moveTo>
                    <a:cubicBezTo>
                      <a:pt x="36226" y="61250"/>
                      <a:pt x="36166" y="61200"/>
                      <a:pt x="36166" y="61130"/>
                    </a:cubicBezTo>
                    <a:cubicBezTo>
                      <a:pt x="36166" y="61071"/>
                      <a:pt x="36226" y="61011"/>
                      <a:pt x="36286" y="61011"/>
                    </a:cubicBezTo>
                    <a:lnTo>
                      <a:pt x="36525" y="61011"/>
                    </a:lnTo>
                    <a:cubicBezTo>
                      <a:pt x="36595" y="61011"/>
                      <a:pt x="36644" y="61071"/>
                      <a:pt x="36644" y="61130"/>
                    </a:cubicBezTo>
                    <a:cubicBezTo>
                      <a:pt x="36644" y="61200"/>
                      <a:pt x="36595" y="61250"/>
                      <a:pt x="36525" y="61250"/>
                    </a:cubicBezTo>
                    <a:close/>
                    <a:moveTo>
                      <a:pt x="37252" y="61250"/>
                    </a:moveTo>
                    <a:cubicBezTo>
                      <a:pt x="37182" y="61250"/>
                      <a:pt x="37132" y="61200"/>
                      <a:pt x="37132" y="61130"/>
                    </a:cubicBezTo>
                    <a:cubicBezTo>
                      <a:pt x="37132" y="61071"/>
                      <a:pt x="37182" y="61011"/>
                      <a:pt x="37252" y="61011"/>
                    </a:cubicBezTo>
                    <a:lnTo>
                      <a:pt x="37491" y="61011"/>
                    </a:lnTo>
                    <a:cubicBezTo>
                      <a:pt x="37551" y="61011"/>
                      <a:pt x="37610" y="61071"/>
                      <a:pt x="37610" y="61130"/>
                    </a:cubicBezTo>
                    <a:cubicBezTo>
                      <a:pt x="37610" y="61200"/>
                      <a:pt x="37551" y="61250"/>
                      <a:pt x="37491" y="61250"/>
                    </a:cubicBezTo>
                    <a:close/>
                    <a:moveTo>
                      <a:pt x="111695" y="11920"/>
                    </a:moveTo>
                    <a:cubicBezTo>
                      <a:pt x="111695" y="11860"/>
                      <a:pt x="111744" y="11800"/>
                      <a:pt x="111814" y="11800"/>
                    </a:cubicBezTo>
                    <a:cubicBezTo>
                      <a:pt x="111884" y="11800"/>
                      <a:pt x="111934" y="11860"/>
                      <a:pt x="111934" y="11920"/>
                    </a:cubicBezTo>
                    <a:lnTo>
                      <a:pt x="111934" y="12159"/>
                    </a:lnTo>
                    <a:cubicBezTo>
                      <a:pt x="111934" y="12228"/>
                      <a:pt x="111884" y="12288"/>
                      <a:pt x="111814" y="12288"/>
                    </a:cubicBezTo>
                    <a:cubicBezTo>
                      <a:pt x="111744" y="12288"/>
                      <a:pt x="111695" y="12228"/>
                      <a:pt x="111695" y="12159"/>
                    </a:cubicBezTo>
                    <a:close/>
                    <a:moveTo>
                      <a:pt x="111934" y="23679"/>
                    </a:moveTo>
                    <a:cubicBezTo>
                      <a:pt x="111934" y="23749"/>
                      <a:pt x="111884" y="23799"/>
                      <a:pt x="111814" y="23799"/>
                    </a:cubicBezTo>
                    <a:cubicBezTo>
                      <a:pt x="111744" y="23799"/>
                      <a:pt x="111695" y="23749"/>
                      <a:pt x="111695" y="23679"/>
                    </a:cubicBezTo>
                    <a:lnTo>
                      <a:pt x="111695" y="23440"/>
                    </a:lnTo>
                    <a:cubicBezTo>
                      <a:pt x="111695" y="23371"/>
                      <a:pt x="111744" y="23321"/>
                      <a:pt x="111814" y="23321"/>
                    </a:cubicBezTo>
                    <a:cubicBezTo>
                      <a:pt x="111884" y="23321"/>
                      <a:pt x="111934" y="23371"/>
                      <a:pt x="111934" y="23440"/>
                    </a:cubicBezTo>
                    <a:close/>
                    <a:moveTo>
                      <a:pt x="111934" y="22723"/>
                    </a:moveTo>
                    <a:cubicBezTo>
                      <a:pt x="111934" y="22783"/>
                      <a:pt x="111884" y="22843"/>
                      <a:pt x="111814" y="22843"/>
                    </a:cubicBezTo>
                    <a:cubicBezTo>
                      <a:pt x="111744" y="22843"/>
                      <a:pt x="111695" y="22783"/>
                      <a:pt x="111695" y="22723"/>
                    </a:cubicBezTo>
                    <a:lnTo>
                      <a:pt x="111695" y="22484"/>
                    </a:lnTo>
                    <a:cubicBezTo>
                      <a:pt x="111695" y="22415"/>
                      <a:pt x="111744" y="22365"/>
                      <a:pt x="111814" y="22365"/>
                    </a:cubicBezTo>
                    <a:cubicBezTo>
                      <a:pt x="111884" y="22365"/>
                      <a:pt x="111934" y="22415"/>
                      <a:pt x="111934" y="22484"/>
                    </a:cubicBezTo>
                    <a:close/>
                    <a:moveTo>
                      <a:pt x="111934" y="21758"/>
                    </a:moveTo>
                    <a:cubicBezTo>
                      <a:pt x="111934" y="21827"/>
                      <a:pt x="111884" y="21877"/>
                      <a:pt x="111814" y="21877"/>
                    </a:cubicBezTo>
                    <a:cubicBezTo>
                      <a:pt x="111744" y="21877"/>
                      <a:pt x="111695" y="21827"/>
                      <a:pt x="111695" y="21758"/>
                    </a:cubicBezTo>
                    <a:lnTo>
                      <a:pt x="111695" y="21519"/>
                    </a:lnTo>
                    <a:cubicBezTo>
                      <a:pt x="111695" y="21459"/>
                      <a:pt x="111744" y="21399"/>
                      <a:pt x="111814" y="21399"/>
                    </a:cubicBezTo>
                    <a:cubicBezTo>
                      <a:pt x="111884" y="21399"/>
                      <a:pt x="111934" y="21459"/>
                      <a:pt x="111934" y="21519"/>
                    </a:cubicBezTo>
                    <a:close/>
                    <a:moveTo>
                      <a:pt x="111934" y="20802"/>
                    </a:moveTo>
                    <a:cubicBezTo>
                      <a:pt x="111934" y="20871"/>
                      <a:pt x="111884" y="20921"/>
                      <a:pt x="111814" y="20921"/>
                    </a:cubicBezTo>
                    <a:cubicBezTo>
                      <a:pt x="111744" y="20921"/>
                      <a:pt x="111695" y="20871"/>
                      <a:pt x="111695" y="20802"/>
                    </a:cubicBezTo>
                    <a:lnTo>
                      <a:pt x="111695" y="20563"/>
                    </a:lnTo>
                    <a:cubicBezTo>
                      <a:pt x="111695" y="20493"/>
                      <a:pt x="111744" y="20443"/>
                      <a:pt x="111814" y="20443"/>
                    </a:cubicBezTo>
                    <a:cubicBezTo>
                      <a:pt x="111884" y="20443"/>
                      <a:pt x="111934" y="20493"/>
                      <a:pt x="111934" y="20563"/>
                    </a:cubicBezTo>
                    <a:close/>
                    <a:moveTo>
                      <a:pt x="111934" y="19846"/>
                    </a:moveTo>
                    <a:cubicBezTo>
                      <a:pt x="111934" y="19906"/>
                      <a:pt x="111884" y="19965"/>
                      <a:pt x="111814" y="19965"/>
                    </a:cubicBezTo>
                    <a:cubicBezTo>
                      <a:pt x="111744" y="19965"/>
                      <a:pt x="111695" y="19906"/>
                      <a:pt x="111695" y="19846"/>
                    </a:cubicBezTo>
                    <a:lnTo>
                      <a:pt x="111695" y="19597"/>
                    </a:lnTo>
                    <a:cubicBezTo>
                      <a:pt x="111695" y="19537"/>
                      <a:pt x="111744" y="19477"/>
                      <a:pt x="111814" y="19477"/>
                    </a:cubicBezTo>
                    <a:cubicBezTo>
                      <a:pt x="111884" y="19477"/>
                      <a:pt x="111934" y="19537"/>
                      <a:pt x="111934" y="19597"/>
                    </a:cubicBezTo>
                    <a:close/>
                    <a:moveTo>
                      <a:pt x="111934" y="18880"/>
                    </a:moveTo>
                    <a:cubicBezTo>
                      <a:pt x="111934" y="18950"/>
                      <a:pt x="111884" y="18999"/>
                      <a:pt x="111814" y="18999"/>
                    </a:cubicBezTo>
                    <a:cubicBezTo>
                      <a:pt x="111744" y="18999"/>
                      <a:pt x="111695" y="18950"/>
                      <a:pt x="111695" y="18880"/>
                    </a:cubicBezTo>
                    <a:lnTo>
                      <a:pt x="111695" y="18641"/>
                    </a:lnTo>
                    <a:cubicBezTo>
                      <a:pt x="111695" y="18571"/>
                      <a:pt x="111744" y="18521"/>
                      <a:pt x="111814" y="18521"/>
                    </a:cubicBezTo>
                    <a:cubicBezTo>
                      <a:pt x="111884" y="18521"/>
                      <a:pt x="111934" y="18571"/>
                      <a:pt x="111934" y="18641"/>
                    </a:cubicBezTo>
                    <a:close/>
                    <a:moveTo>
                      <a:pt x="111934" y="17924"/>
                    </a:moveTo>
                    <a:cubicBezTo>
                      <a:pt x="111934" y="17983"/>
                      <a:pt x="111884" y="18043"/>
                      <a:pt x="111814" y="18043"/>
                    </a:cubicBezTo>
                    <a:cubicBezTo>
                      <a:pt x="111744" y="18043"/>
                      <a:pt x="111695" y="17983"/>
                      <a:pt x="111695" y="17924"/>
                    </a:cubicBezTo>
                    <a:lnTo>
                      <a:pt x="111695" y="17685"/>
                    </a:lnTo>
                    <a:cubicBezTo>
                      <a:pt x="111695" y="17615"/>
                      <a:pt x="111744" y="17565"/>
                      <a:pt x="111814" y="17565"/>
                    </a:cubicBezTo>
                    <a:cubicBezTo>
                      <a:pt x="111884" y="17565"/>
                      <a:pt x="111934" y="17615"/>
                      <a:pt x="111934" y="17685"/>
                    </a:cubicBezTo>
                    <a:close/>
                    <a:moveTo>
                      <a:pt x="111934" y="16958"/>
                    </a:moveTo>
                    <a:cubicBezTo>
                      <a:pt x="111934" y="17028"/>
                      <a:pt x="111884" y="17078"/>
                      <a:pt x="111814" y="17078"/>
                    </a:cubicBezTo>
                    <a:cubicBezTo>
                      <a:pt x="111744" y="17078"/>
                      <a:pt x="111695" y="17028"/>
                      <a:pt x="111695" y="16958"/>
                    </a:cubicBezTo>
                    <a:lnTo>
                      <a:pt x="111695" y="16719"/>
                    </a:lnTo>
                    <a:cubicBezTo>
                      <a:pt x="111695" y="16660"/>
                      <a:pt x="111744" y="16600"/>
                      <a:pt x="111814" y="16600"/>
                    </a:cubicBezTo>
                    <a:cubicBezTo>
                      <a:pt x="111884" y="16600"/>
                      <a:pt x="111934" y="16660"/>
                      <a:pt x="111934" y="16719"/>
                    </a:cubicBezTo>
                    <a:close/>
                    <a:moveTo>
                      <a:pt x="111934" y="16002"/>
                    </a:moveTo>
                    <a:cubicBezTo>
                      <a:pt x="111934" y="16072"/>
                      <a:pt x="111884" y="16122"/>
                      <a:pt x="111814" y="16122"/>
                    </a:cubicBezTo>
                    <a:cubicBezTo>
                      <a:pt x="111744" y="16122"/>
                      <a:pt x="111695" y="16072"/>
                      <a:pt x="111695" y="16002"/>
                    </a:cubicBezTo>
                    <a:lnTo>
                      <a:pt x="111695" y="15763"/>
                    </a:lnTo>
                    <a:cubicBezTo>
                      <a:pt x="111695" y="15693"/>
                      <a:pt x="111744" y="15644"/>
                      <a:pt x="111814" y="15644"/>
                    </a:cubicBezTo>
                    <a:cubicBezTo>
                      <a:pt x="111884" y="15644"/>
                      <a:pt x="111934" y="15693"/>
                      <a:pt x="111934" y="15763"/>
                    </a:cubicBezTo>
                    <a:close/>
                    <a:moveTo>
                      <a:pt x="111934" y="15046"/>
                    </a:moveTo>
                    <a:cubicBezTo>
                      <a:pt x="111934" y="15106"/>
                      <a:pt x="111884" y="15166"/>
                      <a:pt x="111814" y="15166"/>
                    </a:cubicBezTo>
                    <a:cubicBezTo>
                      <a:pt x="111744" y="15166"/>
                      <a:pt x="111695" y="15106"/>
                      <a:pt x="111695" y="15046"/>
                    </a:cubicBezTo>
                    <a:lnTo>
                      <a:pt x="111695" y="14807"/>
                    </a:lnTo>
                    <a:cubicBezTo>
                      <a:pt x="111695" y="14737"/>
                      <a:pt x="111744" y="14688"/>
                      <a:pt x="111814" y="14688"/>
                    </a:cubicBezTo>
                    <a:cubicBezTo>
                      <a:pt x="111884" y="14688"/>
                      <a:pt x="111934" y="14737"/>
                      <a:pt x="111934" y="14807"/>
                    </a:cubicBezTo>
                    <a:close/>
                    <a:moveTo>
                      <a:pt x="111934" y="14080"/>
                    </a:moveTo>
                    <a:cubicBezTo>
                      <a:pt x="111934" y="14150"/>
                      <a:pt x="111884" y="14200"/>
                      <a:pt x="111814" y="14200"/>
                    </a:cubicBezTo>
                    <a:cubicBezTo>
                      <a:pt x="111744" y="14200"/>
                      <a:pt x="111695" y="14150"/>
                      <a:pt x="111695" y="14080"/>
                    </a:cubicBezTo>
                    <a:lnTo>
                      <a:pt x="111695" y="13841"/>
                    </a:lnTo>
                    <a:cubicBezTo>
                      <a:pt x="111695" y="13781"/>
                      <a:pt x="111744" y="13722"/>
                      <a:pt x="111814" y="13722"/>
                    </a:cubicBezTo>
                    <a:cubicBezTo>
                      <a:pt x="111884" y="13722"/>
                      <a:pt x="111934" y="13781"/>
                      <a:pt x="111934" y="13841"/>
                    </a:cubicBezTo>
                    <a:close/>
                    <a:moveTo>
                      <a:pt x="111934" y="13124"/>
                    </a:moveTo>
                    <a:cubicBezTo>
                      <a:pt x="111934" y="13194"/>
                      <a:pt x="111884" y="13244"/>
                      <a:pt x="111814" y="13244"/>
                    </a:cubicBezTo>
                    <a:cubicBezTo>
                      <a:pt x="111744" y="13244"/>
                      <a:pt x="111695" y="13194"/>
                      <a:pt x="111695" y="13124"/>
                    </a:cubicBezTo>
                    <a:lnTo>
                      <a:pt x="111695" y="12885"/>
                    </a:lnTo>
                    <a:cubicBezTo>
                      <a:pt x="111695" y="12816"/>
                      <a:pt x="111744" y="12766"/>
                      <a:pt x="111814" y="12766"/>
                    </a:cubicBezTo>
                    <a:cubicBezTo>
                      <a:pt x="111884" y="12766"/>
                      <a:pt x="111934" y="12816"/>
                      <a:pt x="111934" y="12885"/>
                    </a:cubicBezTo>
                    <a:close/>
                    <a:moveTo>
                      <a:pt x="111615" y="1882"/>
                    </a:moveTo>
                    <a:lnTo>
                      <a:pt x="110968" y="1882"/>
                    </a:lnTo>
                    <a:lnTo>
                      <a:pt x="110968" y="329"/>
                    </a:lnTo>
                    <a:lnTo>
                      <a:pt x="114413" y="329"/>
                    </a:lnTo>
                    <a:lnTo>
                      <a:pt x="114413" y="3764"/>
                    </a:lnTo>
                    <a:lnTo>
                      <a:pt x="112850" y="3764"/>
                    </a:lnTo>
                    <a:lnTo>
                      <a:pt x="112850" y="3117"/>
                    </a:lnTo>
                    <a:lnTo>
                      <a:pt x="113647" y="3117"/>
                    </a:lnTo>
                    <a:cubicBezTo>
                      <a:pt x="113706" y="3117"/>
                      <a:pt x="113766" y="3067"/>
                      <a:pt x="113766" y="2998"/>
                    </a:cubicBezTo>
                    <a:lnTo>
                      <a:pt x="113766" y="1095"/>
                    </a:lnTo>
                    <a:cubicBezTo>
                      <a:pt x="113766" y="1026"/>
                      <a:pt x="113706" y="976"/>
                      <a:pt x="113647" y="976"/>
                    </a:cubicBezTo>
                    <a:lnTo>
                      <a:pt x="111735" y="976"/>
                    </a:lnTo>
                    <a:cubicBezTo>
                      <a:pt x="111675" y="976"/>
                      <a:pt x="111615" y="1026"/>
                      <a:pt x="111615" y="1095"/>
                    </a:cubicBezTo>
                    <a:close/>
                    <a:moveTo>
                      <a:pt x="112850" y="2878"/>
                    </a:moveTo>
                    <a:lnTo>
                      <a:pt x="112850" y="2042"/>
                    </a:lnTo>
                    <a:cubicBezTo>
                      <a:pt x="112850" y="1952"/>
                      <a:pt x="112780" y="1882"/>
                      <a:pt x="112691" y="1882"/>
                    </a:cubicBezTo>
                    <a:lnTo>
                      <a:pt x="111854" y="1882"/>
                    </a:lnTo>
                    <a:lnTo>
                      <a:pt x="111854" y="1215"/>
                    </a:lnTo>
                    <a:lnTo>
                      <a:pt x="113527" y="1215"/>
                    </a:lnTo>
                    <a:lnTo>
                      <a:pt x="113527" y="2878"/>
                    </a:lnTo>
                    <a:close/>
                    <a:moveTo>
                      <a:pt x="110968" y="2201"/>
                    </a:moveTo>
                    <a:lnTo>
                      <a:pt x="112531" y="2201"/>
                    </a:lnTo>
                    <a:lnTo>
                      <a:pt x="112531" y="3764"/>
                    </a:lnTo>
                    <a:lnTo>
                      <a:pt x="110968" y="3764"/>
                    </a:lnTo>
                    <a:close/>
                    <a:moveTo>
                      <a:pt x="111695" y="25113"/>
                    </a:moveTo>
                    <a:cubicBezTo>
                      <a:pt x="111695" y="25044"/>
                      <a:pt x="111744" y="24994"/>
                      <a:pt x="111814" y="24994"/>
                    </a:cubicBezTo>
                    <a:cubicBezTo>
                      <a:pt x="111884" y="24994"/>
                      <a:pt x="111934" y="25044"/>
                      <a:pt x="111934" y="25113"/>
                    </a:cubicBezTo>
                    <a:lnTo>
                      <a:pt x="111934" y="32024"/>
                    </a:lnTo>
                    <a:lnTo>
                      <a:pt x="111934" y="38945"/>
                    </a:lnTo>
                    <a:cubicBezTo>
                      <a:pt x="111934" y="39004"/>
                      <a:pt x="111884" y="39064"/>
                      <a:pt x="111814" y="39064"/>
                    </a:cubicBezTo>
                    <a:cubicBezTo>
                      <a:pt x="111744" y="39064"/>
                      <a:pt x="111695" y="39004"/>
                      <a:pt x="111695" y="38945"/>
                    </a:cubicBezTo>
                    <a:lnTo>
                      <a:pt x="111695" y="32024"/>
                    </a:lnTo>
                    <a:close/>
                    <a:moveTo>
                      <a:pt x="76275" y="3037"/>
                    </a:moveTo>
                    <a:cubicBezTo>
                      <a:pt x="76216" y="3037"/>
                      <a:pt x="76156" y="2987"/>
                      <a:pt x="76156" y="2918"/>
                    </a:cubicBezTo>
                    <a:cubicBezTo>
                      <a:pt x="76156" y="2848"/>
                      <a:pt x="76216" y="2798"/>
                      <a:pt x="76275" y="2798"/>
                    </a:cubicBezTo>
                    <a:lnTo>
                      <a:pt x="76525" y="2798"/>
                    </a:lnTo>
                    <a:cubicBezTo>
                      <a:pt x="76584" y="2798"/>
                      <a:pt x="76644" y="2848"/>
                      <a:pt x="76644" y="2918"/>
                    </a:cubicBezTo>
                    <a:cubicBezTo>
                      <a:pt x="76644" y="2987"/>
                      <a:pt x="76584" y="3037"/>
                      <a:pt x="76525" y="3037"/>
                    </a:cubicBezTo>
                    <a:close/>
                    <a:moveTo>
                      <a:pt x="103390" y="2798"/>
                    </a:moveTo>
                    <a:cubicBezTo>
                      <a:pt x="103460" y="2798"/>
                      <a:pt x="103519" y="2848"/>
                      <a:pt x="103519" y="2918"/>
                    </a:cubicBezTo>
                    <a:cubicBezTo>
                      <a:pt x="103519" y="2987"/>
                      <a:pt x="103460" y="3037"/>
                      <a:pt x="103390" y="3037"/>
                    </a:cubicBezTo>
                    <a:lnTo>
                      <a:pt x="103151" y="3037"/>
                    </a:lnTo>
                    <a:cubicBezTo>
                      <a:pt x="103092" y="3037"/>
                      <a:pt x="103032" y="2987"/>
                      <a:pt x="103032" y="2918"/>
                    </a:cubicBezTo>
                    <a:cubicBezTo>
                      <a:pt x="103032" y="2848"/>
                      <a:pt x="103092" y="2798"/>
                      <a:pt x="103151" y="2798"/>
                    </a:cubicBezTo>
                    <a:close/>
                    <a:moveTo>
                      <a:pt x="102434" y="2798"/>
                    </a:moveTo>
                    <a:cubicBezTo>
                      <a:pt x="102504" y="2798"/>
                      <a:pt x="102554" y="2848"/>
                      <a:pt x="102554" y="2918"/>
                    </a:cubicBezTo>
                    <a:cubicBezTo>
                      <a:pt x="102554" y="2987"/>
                      <a:pt x="102504" y="3037"/>
                      <a:pt x="102434" y="3037"/>
                    </a:cubicBezTo>
                    <a:lnTo>
                      <a:pt x="102195" y="3037"/>
                    </a:lnTo>
                    <a:cubicBezTo>
                      <a:pt x="102125" y="3037"/>
                      <a:pt x="102076" y="2987"/>
                      <a:pt x="102076" y="2918"/>
                    </a:cubicBezTo>
                    <a:cubicBezTo>
                      <a:pt x="102076" y="2848"/>
                      <a:pt x="102125" y="2798"/>
                      <a:pt x="102195" y="2798"/>
                    </a:cubicBezTo>
                    <a:close/>
                    <a:moveTo>
                      <a:pt x="101478" y="2798"/>
                    </a:moveTo>
                    <a:cubicBezTo>
                      <a:pt x="101538" y="2798"/>
                      <a:pt x="101598" y="2848"/>
                      <a:pt x="101598" y="2918"/>
                    </a:cubicBezTo>
                    <a:cubicBezTo>
                      <a:pt x="101598" y="2987"/>
                      <a:pt x="101538" y="3037"/>
                      <a:pt x="101478" y="3037"/>
                    </a:cubicBezTo>
                    <a:lnTo>
                      <a:pt x="101239" y="3037"/>
                    </a:lnTo>
                    <a:cubicBezTo>
                      <a:pt x="101169" y="3037"/>
                      <a:pt x="101120" y="2987"/>
                      <a:pt x="101120" y="2918"/>
                    </a:cubicBezTo>
                    <a:cubicBezTo>
                      <a:pt x="101120" y="2848"/>
                      <a:pt x="101169" y="2798"/>
                      <a:pt x="101239" y="2798"/>
                    </a:cubicBezTo>
                    <a:close/>
                    <a:moveTo>
                      <a:pt x="100512" y="2798"/>
                    </a:moveTo>
                    <a:cubicBezTo>
                      <a:pt x="100582" y="2798"/>
                      <a:pt x="100632" y="2848"/>
                      <a:pt x="100632" y="2918"/>
                    </a:cubicBezTo>
                    <a:cubicBezTo>
                      <a:pt x="100632" y="2987"/>
                      <a:pt x="100582" y="3037"/>
                      <a:pt x="100512" y="3037"/>
                    </a:cubicBezTo>
                    <a:lnTo>
                      <a:pt x="100273" y="3037"/>
                    </a:lnTo>
                    <a:cubicBezTo>
                      <a:pt x="100213" y="3037"/>
                      <a:pt x="100154" y="2987"/>
                      <a:pt x="100154" y="2918"/>
                    </a:cubicBezTo>
                    <a:cubicBezTo>
                      <a:pt x="100154" y="2848"/>
                      <a:pt x="100213" y="2798"/>
                      <a:pt x="100273" y="2798"/>
                    </a:cubicBezTo>
                    <a:close/>
                    <a:moveTo>
                      <a:pt x="99556" y="2798"/>
                    </a:moveTo>
                    <a:cubicBezTo>
                      <a:pt x="99626" y="2798"/>
                      <a:pt x="99676" y="2848"/>
                      <a:pt x="99676" y="2918"/>
                    </a:cubicBezTo>
                    <a:cubicBezTo>
                      <a:pt x="99676" y="2987"/>
                      <a:pt x="99626" y="3037"/>
                      <a:pt x="99556" y="3037"/>
                    </a:cubicBezTo>
                    <a:lnTo>
                      <a:pt x="99317" y="3037"/>
                    </a:lnTo>
                    <a:cubicBezTo>
                      <a:pt x="99248" y="3037"/>
                      <a:pt x="99198" y="2987"/>
                      <a:pt x="99198" y="2918"/>
                    </a:cubicBezTo>
                    <a:cubicBezTo>
                      <a:pt x="99198" y="2848"/>
                      <a:pt x="99248" y="2798"/>
                      <a:pt x="99317" y="2798"/>
                    </a:cubicBezTo>
                    <a:close/>
                    <a:moveTo>
                      <a:pt x="98600" y="2798"/>
                    </a:moveTo>
                    <a:cubicBezTo>
                      <a:pt x="98660" y="2798"/>
                      <a:pt x="98720" y="2848"/>
                      <a:pt x="98720" y="2918"/>
                    </a:cubicBezTo>
                    <a:cubicBezTo>
                      <a:pt x="98720" y="2987"/>
                      <a:pt x="98660" y="3037"/>
                      <a:pt x="98600" y="3037"/>
                    </a:cubicBezTo>
                    <a:lnTo>
                      <a:pt x="98352" y="3037"/>
                    </a:lnTo>
                    <a:cubicBezTo>
                      <a:pt x="98292" y="3037"/>
                      <a:pt x="98232" y="2987"/>
                      <a:pt x="98232" y="2918"/>
                    </a:cubicBezTo>
                    <a:cubicBezTo>
                      <a:pt x="98232" y="2848"/>
                      <a:pt x="98292" y="2798"/>
                      <a:pt x="98352" y="2798"/>
                    </a:cubicBezTo>
                    <a:close/>
                    <a:moveTo>
                      <a:pt x="97635" y="2798"/>
                    </a:moveTo>
                    <a:cubicBezTo>
                      <a:pt x="97704" y="2798"/>
                      <a:pt x="97754" y="2848"/>
                      <a:pt x="97754" y="2918"/>
                    </a:cubicBezTo>
                    <a:cubicBezTo>
                      <a:pt x="97754" y="2987"/>
                      <a:pt x="97704" y="3037"/>
                      <a:pt x="97635" y="3037"/>
                    </a:cubicBezTo>
                    <a:lnTo>
                      <a:pt x="97396" y="3037"/>
                    </a:lnTo>
                    <a:cubicBezTo>
                      <a:pt x="97326" y="3037"/>
                      <a:pt x="97276" y="2987"/>
                      <a:pt x="97276" y="2918"/>
                    </a:cubicBezTo>
                    <a:cubicBezTo>
                      <a:pt x="97276" y="2848"/>
                      <a:pt x="97326" y="2798"/>
                      <a:pt x="97396" y="2798"/>
                    </a:cubicBezTo>
                    <a:close/>
                    <a:moveTo>
                      <a:pt x="96679" y="2798"/>
                    </a:moveTo>
                    <a:cubicBezTo>
                      <a:pt x="96739" y="2798"/>
                      <a:pt x="96798" y="2848"/>
                      <a:pt x="96798" y="2918"/>
                    </a:cubicBezTo>
                    <a:cubicBezTo>
                      <a:pt x="96798" y="2987"/>
                      <a:pt x="96739" y="3037"/>
                      <a:pt x="96679" y="3037"/>
                    </a:cubicBezTo>
                    <a:lnTo>
                      <a:pt x="96440" y="3037"/>
                    </a:lnTo>
                    <a:cubicBezTo>
                      <a:pt x="96370" y="3037"/>
                      <a:pt x="96320" y="2987"/>
                      <a:pt x="96320" y="2918"/>
                    </a:cubicBezTo>
                    <a:cubicBezTo>
                      <a:pt x="96320" y="2848"/>
                      <a:pt x="96370" y="2798"/>
                      <a:pt x="96440" y="2798"/>
                    </a:cubicBezTo>
                    <a:close/>
                    <a:moveTo>
                      <a:pt x="95713" y="2798"/>
                    </a:moveTo>
                    <a:cubicBezTo>
                      <a:pt x="95783" y="2798"/>
                      <a:pt x="95832" y="2848"/>
                      <a:pt x="95832" y="2918"/>
                    </a:cubicBezTo>
                    <a:cubicBezTo>
                      <a:pt x="95832" y="2987"/>
                      <a:pt x="95783" y="3037"/>
                      <a:pt x="95713" y="3037"/>
                    </a:cubicBezTo>
                    <a:lnTo>
                      <a:pt x="95474" y="3037"/>
                    </a:lnTo>
                    <a:cubicBezTo>
                      <a:pt x="95414" y="3037"/>
                      <a:pt x="95354" y="2987"/>
                      <a:pt x="95354" y="2918"/>
                    </a:cubicBezTo>
                    <a:cubicBezTo>
                      <a:pt x="95354" y="2848"/>
                      <a:pt x="95414" y="2798"/>
                      <a:pt x="95474" y="2798"/>
                    </a:cubicBezTo>
                    <a:close/>
                    <a:moveTo>
                      <a:pt x="94757" y="2798"/>
                    </a:moveTo>
                    <a:cubicBezTo>
                      <a:pt x="94827" y="2798"/>
                      <a:pt x="94876" y="2848"/>
                      <a:pt x="94876" y="2918"/>
                    </a:cubicBezTo>
                    <a:cubicBezTo>
                      <a:pt x="94876" y="2987"/>
                      <a:pt x="94827" y="3037"/>
                      <a:pt x="94757" y="3037"/>
                    </a:cubicBezTo>
                    <a:lnTo>
                      <a:pt x="94518" y="3037"/>
                    </a:lnTo>
                    <a:cubicBezTo>
                      <a:pt x="94448" y="3037"/>
                      <a:pt x="94398" y="2987"/>
                      <a:pt x="94398" y="2918"/>
                    </a:cubicBezTo>
                    <a:cubicBezTo>
                      <a:pt x="94398" y="2848"/>
                      <a:pt x="94448" y="2798"/>
                      <a:pt x="94518" y="2798"/>
                    </a:cubicBezTo>
                    <a:close/>
                    <a:moveTo>
                      <a:pt x="93801" y="2798"/>
                    </a:moveTo>
                    <a:cubicBezTo>
                      <a:pt x="93860" y="2798"/>
                      <a:pt x="93920" y="2848"/>
                      <a:pt x="93920" y="2918"/>
                    </a:cubicBezTo>
                    <a:cubicBezTo>
                      <a:pt x="93920" y="2987"/>
                      <a:pt x="93860" y="3037"/>
                      <a:pt x="93801" y="3037"/>
                    </a:cubicBezTo>
                    <a:lnTo>
                      <a:pt x="93552" y="3037"/>
                    </a:lnTo>
                    <a:cubicBezTo>
                      <a:pt x="93492" y="3037"/>
                      <a:pt x="93433" y="2987"/>
                      <a:pt x="93433" y="2918"/>
                    </a:cubicBezTo>
                    <a:cubicBezTo>
                      <a:pt x="93433" y="2848"/>
                      <a:pt x="93492" y="2798"/>
                      <a:pt x="93552" y="2798"/>
                    </a:cubicBezTo>
                    <a:close/>
                    <a:moveTo>
                      <a:pt x="92835" y="2798"/>
                    </a:moveTo>
                    <a:cubicBezTo>
                      <a:pt x="92905" y="2798"/>
                      <a:pt x="92955" y="2848"/>
                      <a:pt x="92955" y="2918"/>
                    </a:cubicBezTo>
                    <a:cubicBezTo>
                      <a:pt x="92955" y="2987"/>
                      <a:pt x="92905" y="3037"/>
                      <a:pt x="92835" y="3037"/>
                    </a:cubicBezTo>
                    <a:lnTo>
                      <a:pt x="92596" y="3037"/>
                    </a:lnTo>
                    <a:cubicBezTo>
                      <a:pt x="92526" y="3037"/>
                      <a:pt x="92477" y="2987"/>
                      <a:pt x="92477" y="2918"/>
                    </a:cubicBezTo>
                    <a:cubicBezTo>
                      <a:pt x="92477" y="2848"/>
                      <a:pt x="92526" y="2798"/>
                      <a:pt x="92596" y="2798"/>
                    </a:cubicBezTo>
                    <a:close/>
                    <a:moveTo>
                      <a:pt x="91879" y="2798"/>
                    </a:moveTo>
                    <a:cubicBezTo>
                      <a:pt x="91939" y="2798"/>
                      <a:pt x="91999" y="2848"/>
                      <a:pt x="91999" y="2918"/>
                    </a:cubicBezTo>
                    <a:cubicBezTo>
                      <a:pt x="91999" y="2987"/>
                      <a:pt x="91939" y="3037"/>
                      <a:pt x="91879" y="3037"/>
                    </a:cubicBezTo>
                    <a:lnTo>
                      <a:pt x="91640" y="3037"/>
                    </a:lnTo>
                    <a:cubicBezTo>
                      <a:pt x="91570" y="3037"/>
                      <a:pt x="91521" y="2987"/>
                      <a:pt x="91521" y="2918"/>
                    </a:cubicBezTo>
                    <a:cubicBezTo>
                      <a:pt x="91521" y="2848"/>
                      <a:pt x="91570" y="2798"/>
                      <a:pt x="91640" y="2798"/>
                    </a:cubicBezTo>
                    <a:close/>
                    <a:moveTo>
                      <a:pt x="90913" y="2798"/>
                    </a:moveTo>
                    <a:cubicBezTo>
                      <a:pt x="90983" y="2798"/>
                      <a:pt x="91033" y="2848"/>
                      <a:pt x="91033" y="2918"/>
                    </a:cubicBezTo>
                    <a:cubicBezTo>
                      <a:pt x="91033" y="2987"/>
                      <a:pt x="90983" y="3037"/>
                      <a:pt x="90913" y="3037"/>
                    </a:cubicBezTo>
                    <a:lnTo>
                      <a:pt x="90674" y="3037"/>
                    </a:lnTo>
                    <a:cubicBezTo>
                      <a:pt x="90614" y="3037"/>
                      <a:pt x="90555" y="2987"/>
                      <a:pt x="90555" y="2918"/>
                    </a:cubicBezTo>
                    <a:cubicBezTo>
                      <a:pt x="90555" y="2848"/>
                      <a:pt x="90614" y="2798"/>
                      <a:pt x="90674" y="2798"/>
                    </a:cubicBezTo>
                    <a:close/>
                    <a:moveTo>
                      <a:pt x="89957" y="2798"/>
                    </a:moveTo>
                    <a:cubicBezTo>
                      <a:pt x="90027" y="2798"/>
                      <a:pt x="90077" y="2848"/>
                      <a:pt x="90077" y="2918"/>
                    </a:cubicBezTo>
                    <a:cubicBezTo>
                      <a:pt x="90077" y="2987"/>
                      <a:pt x="90027" y="3037"/>
                      <a:pt x="89957" y="3037"/>
                    </a:cubicBezTo>
                    <a:lnTo>
                      <a:pt x="89718" y="3037"/>
                    </a:lnTo>
                    <a:cubicBezTo>
                      <a:pt x="89649" y="3037"/>
                      <a:pt x="89599" y="2987"/>
                      <a:pt x="89599" y="2918"/>
                    </a:cubicBezTo>
                    <a:cubicBezTo>
                      <a:pt x="89599" y="2848"/>
                      <a:pt x="89649" y="2798"/>
                      <a:pt x="89718" y="2798"/>
                    </a:cubicBezTo>
                    <a:close/>
                    <a:moveTo>
                      <a:pt x="89001" y="2798"/>
                    </a:moveTo>
                    <a:cubicBezTo>
                      <a:pt x="89061" y="2798"/>
                      <a:pt x="89121" y="2848"/>
                      <a:pt x="89121" y="2918"/>
                    </a:cubicBezTo>
                    <a:cubicBezTo>
                      <a:pt x="89121" y="2987"/>
                      <a:pt x="89061" y="3037"/>
                      <a:pt x="89001" y="3037"/>
                    </a:cubicBezTo>
                    <a:lnTo>
                      <a:pt x="88762" y="3037"/>
                    </a:lnTo>
                    <a:cubicBezTo>
                      <a:pt x="88693" y="3037"/>
                      <a:pt x="88633" y="2987"/>
                      <a:pt x="88633" y="2918"/>
                    </a:cubicBezTo>
                    <a:cubicBezTo>
                      <a:pt x="88633" y="2848"/>
                      <a:pt x="88693" y="2798"/>
                      <a:pt x="88762" y="2798"/>
                    </a:cubicBezTo>
                    <a:close/>
                    <a:moveTo>
                      <a:pt x="88036" y="2798"/>
                    </a:moveTo>
                    <a:cubicBezTo>
                      <a:pt x="88105" y="2798"/>
                      <a:pt x="88155" y="2848"/>
                      <a:pt x="88155" y="2918"/>
                    </a:cubicBezTo>
                    <a:cubicBezTo>
                      <a:pt x="88155" y="2987"/>
                      <a:pt x="88105" y="3037"/>
                      <a:pt x="88036" y="3037"/>
                    </a:cubicBezTo>
                    <a:lnTo>
                      <a:pt x="87797" y="3037"/>
                    </a:lnTo>
                    <a:cubicBezTo>
                      <a:pt x="87727" y="3037"/>
                      <a:pt x="87677" y="2987"/>
                      <a:pt x="87677" y="2918"/>
                    </a:cubicBezTo>
                    <a:cubicBezTo>
                      <a:pt x="87677" y="2848"/>
                      <a:pt x="87727" y="2798"/>
                      <a:pt x="87797" y="2798"/>
                    </a:cubicBezTo>
                    <a:close/>
                    <a:moveTo>
                      <a:pt x="87080" y="2798"/>
                    </a:moveTo>
                    <a:cubicBezTo>
                      <a:pt x="87149" y="2798"/>
                      <a:pt x="87199" y="2848"/>
                      <a:pt x="87199" y="2918"/>
                    </a:cubicBezTo>
                    <a:cubicBezTo>
                      <a:pt x="87199" y="2987"/>
                      <a:pt x="87149" y="3037"/>
                      <a:pt x="87080" y="3037"/>
                    </a:cubicBezTo>
                    <a:lnTo>
                      <a:pt x="86841" y="3037"/>
                    </a:lnTo>
                    <a:cubicBezTo>
                      <a:pt x="86771" y="3037"/>
                      <a:pt x="86721" y="2987"/>
                      <a:pt x="86721" y="2918"/>
                    </a:cubicBezTo>
                    <a:cubicBezTo>
                      <a:pt x="86721" y="2848"/>
                      <a:pt x="86771" y="2798"/>
                      <a:pt x="86841" y="2798"/>
                    </a:cubicBezTo>
                    <a:close/>
                    <a:moveTo>
                      <a:pt x="86113" y="2798"/>
                    </a:moveTo>
                    <a:cubicBezTo>
                      <a:pt x="86184" y="2798"/>
                      <a:pt x="86243" y="2848"/>
                      <a:pt x="86243" y="2918"/>
                    </a:cubicBezTo>
                    <a:cubicBezTo>
                      <a:pt x="86243" y="2987"/>
                      <a:pt x="86184" y="3037"/>
                      <a:pt x="86113" y="3037"/>
                    </a:cubicBezTo>
                    <a:lnTo>
                      <a:pt x="85874" y="3037"/>
                    </a:lnTo>
                    <a:cubicBezTo>
                      <a:pt x="85815" y="3037"/>
                      <a:pt x="85755" y="2987"/>
                      <a:pt x="85755" y="2918"/>
                    </a:cubicBezTo>
                    <a:cubicBezTo>
                      <a:pt x="85755" y="2848"/>
                      <a:pt x="85815" y="2798"/>
                      <a:pt x="85874" y="2798"/>
                    </a:cubicBezTo>
                    <a:close/>
                    <a:moveTo>
                      <a:pt x="85158" y="2798"/>
                    </a:moveTo>
                    <a:cubicBezTo>
                      <a:pt x="85228" y="2798"/>
                      <a:pt x="85277" y="2848"/>
                      <a:pt x="85277" y="2918"/>
                    </a:cubicBezTo>
                    <a:cubicBezTo>
                      <a:pt x="85277" y="2987"/>
                      <a:pt x="85228" y="3037"/>
                      <a:pt x="85158" y="3037"/>
                    </a:cubicBezTo>
                    <a:lnTo>
                      <a:pt x="84919" y="3037"/>
                    </a:lnTo>
                    <a:cubicBezTo>
                      <a:pt x="84849" y="3037"/>
                      <a:pt x="84799" y="2987"/>
                      <a:pt x="84799" y="2918"/>
                    </a:cubicBezTo>
                    <a:cubicBezTo>
                      <a:pt x="84799" y="2848"/>
                      <a:pt x="84849" y="2798"/>
                      <a:pt x="84919" y="2798"/>
                    </a:cubicBezTo>
                    <a:close/>
                    <a:moveTo>
                      <a:pt x="84202" y="2798"/>
                    </a:moveTo>
                    <a:cubicBezTo>
                      <a:pt x="84261" y="2798"/>
                      <a:pt x="84321" y="2848"/>
                      <a:pt x="84321" y="2918"/>
                    </a:cubicBezTo>
                    <a:cubicBezTo>
                      <a:pt x="84321" y="2987"/>
                      <a:pt x="84261" y="3037"/>
                      <a:pt x="84202" y="3037"/>
                    </a:cubicBezTo>
                    <a:lnTo>
                      <a:pt x="83963" y="3037"/>
                    </a:lnTo>
                    <a:cubicBezTo>
                      <a:pt x="83893" y="3037"/>
                      <a:pt x="83843" y="2987"/>
                      <a:pt x="83843" y="2918"/>
                    </a:cubicBezTo>
                    <a:cubicBezTo>
                      <a:pt x="83843" y="2848"/>
                      <a:pt x="83893" y="2798"/>
                      <a:pt x="83963" y="2798"/>
                    </a:cubicBezTo>
                    <a:close/>
                    <a:moveTo>
                      <a:pt x="83236" y="2798"/>
                    </a:moveTo>
                    <a:cubicBezTo>
                      <a:pt x="83305" y="2798"/>
                      <a:pt x="83356" y="2848"/>
                      <a:pt x="83356" y="2918"/>
                    </a:cubicBezTo>
                    <a:cubicBezTo>
                      <a:pt x="83356" y="2987"/>
                      <a:pt x="83305" y="3037"/>
                      <a:pt x="83236" y="3037"/>
                    </a:cubicBezTo>
                    <a:lnTo>
                      <a:pt x="82997" y="3037"/>
                    </a:lnTo>
                    <a:cubicBezTo>
                      <a:pt x="82937" y="3037"/>
                      <a:pt x="82878" y="2987"/>
                      <a:pt x="82878" y="2918"/>
                    </a:cubicBezTo>
                    <a:cubicBezTo>
                      <a:pt x="82878" y="2848"/>
                      <a:pt x="82937" y="2798"/>
                      <a:pt x="82997" y="2798"/>
                    </a:cubicBezTo>
                    <a:close/>
                    <a:moveTo>
                      <a:pt x="82280" y="2798"/>
                    </a:moveTo>
                    <a:cubicBezTo>
                      <a:pt x="82349" y="2798"/>
                      <a:pt x="82400" y="2848"/>
                      <a:pt x="82400" y="2918"/>
                    </a:cubicBezTo>
                    <a:cubicBezTo>
                      <a:pt x="82400" y="2987"/>
                      <a:pt x="82349" y="3037"/>
                      <a:pt x="82280" y="3037"/>
                    </a:cubicBezTo>
                    <a:lnTo>
                      <a:pt x="82041" y="3037"/>
                    </a:lnTo>
                    <a:cubicBezTo>
                      <a:pt x="81971" y="3037"/>
                      <a:pt x="81922" y="2987"/>
                      <a:pt x="81922" y="2918"/>
                    </a:cubicBezTo>
                    <a:cubicBezTo>
                      <a:pt x="81922" y="2848"/>
                      <a:pt x="81971" y="2798"/>
                      <a:pt x="82041" y="2798"/>
                    </a:cubicBezTo>
                    <a:close/>
                    <a:moveTo>
                      <a:pt x="81324" y="2798"/>
                    </a:moveTo>
                    <a:cubicBezTo>
                      <a:pt x="81384" y="2798"/>
                      <a:pt x="81444" y="2848"/>
                      <a:pt x="81444" y="2918"/>
                    </a:cubicBezTo>
                    <a:cubicBezTo>
                      <a:pt x="81444" y="2987"/>
                      <a:pt x="81384" y="3037"/>
                      <a:pt x="81324" y="3037"/>
                    </a:cubicBezTo>
                    <a:lnTo>
                      <a:pt x="81075" y="3037"/>
                    </a:lnTo>
                    <a:cubicBezTo>
                      <a:pt x="81015" y="3037"/>
                      <a:pt x="80955" y="2987"/>
                      <a:pt x="80955" y="2918"/>
                    </a:cubicBezTo>
                    <a:cubicBezTo>
                      <a:pt x="80955" y="2848"/>
                      <a:pt x="81015" y="2798"/>
                      <a:pt x="81075" y="2798"/>
                    </a:cubicBezTo>
                    <a:close/>
                    <a:moveTo>
                      <a:pt x="80358" y="2798"/>
                    </a:moveTo>
                    <a:cubicBezTo>
                      <a:pt x="80428" y="2798"/>
                      <a:pt x="80477" y="2848"/>
                      <a:pt x="80477" y="2918"/>
                    </a:cubicBezTo>
                    <a:cubicBezTo>
                      <a:pt x="80477" y="2987"/>
                      <a:pt x="80428" y="3037"/>
                      <a:pt x="80358" y="3037"/>
                    </a:cubicBezTo>
                    <a:lnTo>
                      <a:pt x="80119" y="3037"/>
                    </a:lnTo>
                    <a:cubicBezTo>
                      <a:pt x="80050" y="3037"/>
                      <a:pt x="79999" y="2987"/>
                      <a:pt x="79999" y="2918"/>
                    </a:cubicBezTo>
                    <a:cubicBezTo>
                      <a:pt x="79999" y="2848"/>
                      <a:pt x="80050" y="2798"/>
                      <a:pt x="80119" y="2798"/>
                    </a:cubicBezTo>
                    <a:close/>
                    <a:moveTo>
                      <a:pt x="79402" y="2798"/>
                    </a:moveTo>
                    <a:cubicBezTo>
                      <a:pt x="79462" y="2798"/>
                      <a:pt x="79522" y="2848"/>
                      <a:pt x="79522" y="2918"/>
                    </a:cubicBezTo>
                    <a:cubicBezTo>
                      <a:pt x="79522" y="2987"/>
                      <a:pt x="79462" y="3037"/>
                      <a:pt x="79402" y="3037"/>
                    </a:cubicBezTo>
                    <a:lnTo>
                      <a:pt x="79163" y="3037"/>
                    </a:lnTo>
                    <a:cubicBezTo>
                      <a:pt x="79094" y="3037"/>
                      <a:pt x="79044" y="2987"/>
                      <a:pt x="79044" y="2918"/>
                    </a:cubicBezTo>
                    <a:cubicBezTo>
                      <a:pt x="79044" y="2848"/>
                      <a:pt x="79094" y="2798"/>
                      <a:pt x="79163" y="2798"/>
                    </a:cubicBezTo>
                    <a:close/>
                    <a:moveTo>
                      <a:pt x="78437" y="2798"/>
                    </a:moveTo>
                    <a:cubicBezTo>
                      <a:pt x="78506" y="2798"/>
                      <a:pt x="78556" y="2848"/>
                      <a:pt x="78556" y="2918"/>
                    </a:cubicBezTo>
                    <a:cubicBezTo>
                      <a:pt x="78556" y="2987"/>
                      <a:pt x="78506" y="3037"/>
                      <a:pt x="78437" y="3037"/>
                    </a:cubicBezTo>
                    <a:lnTo>
                      <a:pt x="78198" y="3037"/>
                    </a:lnTo>
                    <a:cubicBezTo>
                      <a:pt x="78138" y="3037"/>
                      <a:pt x="78078" y="2987"/>
                      <a:pt x="78078" y="2918"/>
                    </a:cubicBezTo>
                    <a:cubicBezTo>
                      <a:pt x="78078" y="2848"/>
                      <a:pt x="78138" y="2798"/>
                      <a:pt x="78198" y="2798"/>
                    </a:cubicBezTo>
                    <a:close/>
                    <a:moveTo>
                      <a:pt x="77481" y="2798"/>
                    </a:moveTo>
                    <a:cubicBezTo>
                      <a:pt x="77550" y="2798"/>
                      <a:pt x="77600" y="2848"/>
                      <a:pt x="77600" y="2918"/>
                    </a:cubicBezTo>
                    <a:cubicBezTo>
                      <a:pt x="77600" y="2987"/>
                      <a:pt x="77550" y="3037"/>
                      <a:pt x="77481" y="3037"/>
                    </a:cubicBezTo>
                    <a:lnTo>
                      <a:pt x="77242" y="3037"/>
                    </a:lnTo>
                    <a:cubicBezTo>
                      <a:pt x="77172" y="3037"/>
                      <a:pt x="77122" y="2987"/>
                      <a:pt x="77122" y="2918"/>
                    </a:cubicBezTo>
                    <a:cubicBezTo>
                      <a:pt x="77122" y="2848"/>
                      <a:pt x="77172" y="2798"/>
                      <a:pt x="77242" y="2798"/>
                    </a:cubicBezTo>
                    <a:close/>
                    <a:moveTo>
                      <a:pt x="111934" y="52129"/>
                    </a:moveTo>
                    <a:cubicBezTo>
                      <a:pt x="111934" y="52198"/>
                      <a:pt x="111884" y="52248"/>
                      <a:pt x="111814" y="52248"/>
                    </a:cubicBezTo>
                    <a:cubicBezTo>
                      <a:pt x="111744" y="52248"/>
                      <a:pt x="111695" y="52198"/>
                      <a:pt x="111695" y="52129"/>
                    </a:cubicBezTo>
                    <a:lnTo>
                      <a:pt x="111695" y="51890"/>
                    </a:lnTo>
                    <a:cubicBezTo>
                      <a:pt x="111695" y="51820"/>
                      <a:pt x="111744" y="51770"/>
                      <a:pt x="111814" y="51770"/>
                    </a:cubicBezTo>
                    <a:cubicBezTo>
                      <a:pt x="111884" y="51770"/>
                      <a:pt x="111934" y="51820"/>
                      <a:pt x="111934" y="51890"/>
                    </a:cubicBezTo>
                    <a:close/>
                    <a:moveTo>
                      <a:pt x="111695" y="40368"/>
                    </a:moveTo>
                    <a:cubicBezTo>
                      <a:pt x="111695" y="40308"/>
                      <a:pt x="111744" y="40249"/>
                      <a:pt x="111814" y="40249"/>
                    </a:cubicBezTo>
                    <a:cubicBezTo>
                      <a:pt x="111884" y="40249"/>
                      <a:pt x="111934" y="40308"/>
                      <a:pt x="111934" y="40368"/>
                    </a:cubicBezTo>
                    <a:lnTo>
                      <a:pt x="111934" y="40607"/>
                    </a:lnTo>
                    <a:cubicBezTo>
                      <a:pt x="111934" y="40677"/>
                      <a:pt x="111884" y="40737"/>
                      <a:pt x="111814" y="40737"/>
                    </a:cubicBezTo>
                    <a:cubicBezTo>
                      <a:pt x="111744" y="40737"/>
                      <a:pt x="111695" y="40677"/>
                      <a:pt x="111695" y="40607"/>
                    </a:cubicBezTo>
                    <a:close/>
                    <a:moveTo>
                      <a:pt x="111695" y="41335"/>
                    </a:moveTo>
                    <a:cubicBezTo>
                      <a:pt x="111695" y="41264"/>
                      <a:pt x="111744" y="41215"/>
                      <a:pt x="111814" y="41215"/>
                    </a:cubicBezTo>
                    <a:cubicBezTo>
                      <a:pt x="111884" y="41215"/>
                      <a:pt x="111934" y="41264"/>
                      <a:pt x="111934" y="41335"/>
                    </a:cubicBezTo>
                    <a:lnTo>
                      <a:pt x="111934" y="41574"/>
                    </a:lnTo>
                    <a:cubicBezTo>
                      <a:pt x="111934" y="41643"/>
                      <a:pt x="111884" y="41693"/>
                      <a:pt x="111814" y="41693"/>
                    </a:cubicBezTo>
                    <a:cubicBezTo>
                      <a:pt x="111744" y="41693"/>
                      <a:pt x="111695" y="41643"/>
                      <a:pt x="111695" y="41574"/>
                    </a:cubicBezTo>
                    <a:close/>
                    <a:moveTo>
                      <a:pt x="111695" y="42290"/>
                    </a:moveTo>
                    <a:cubicBezTo>
                      <a:pt x="111695" y="42231"/>
                      <a:pt x="111744" y="42171"/>
                      <a:pt x="111814" y="42171"/>
                    </a:cubicBezTo>
                    <a:cubicBezTo>
                      <a:pt x="111884" y="42171"/>
                      <a:pt x="111934" y="42231"/>
                      <a:pt x="111934" y="42290"/>
                    </a:cubicBezTo>
                    <a:lnTo>
                      <a:pt x="111934" y="42529"/>
                    </a:lnTo>
                    <a:cubicBezTo>
                      <a:pt x="111934" y="42599"/>
                      <a:pt x="111884" y="42649"/>
                      <a:pt x="111814" y="42649"/>
                    </a:cubicBezTo>
                    <a:cubicBezTo>
                      <a:pt x="111744" y="42649"/>
                      <a:pt x="111695" y="42599"/>
                      <a:pt x="111695" y="42529"/>
                    </a:cubicBezTo>
                    <a:close/>
                    <a:moveTo>
                      <a:pt x="111695" y="43256"/>
                    </a:moveTo>
                    <a:cubicBezTo>
                      <a:pt x="111695" y="43187"/>
                      <a:pt x="111744" y="43127"/>
                      <a:pt x="111814" y="43127"/>
                    </a:cubicBezTo>
                    <a:cubicBezTo>
                      <a:pt x="111884" y="43127"/>
                      <a:pt x="111934" y="43187"/>
                      <a:pt x="111934" y="43256"/>
                    </a:cubicBezTo>
                    <a:lnTo>
                      <a:pt x="111934" y="43495"/>
                    </a:lnTo>
                    <a:cubicBezTo>
                      <a:pt x="111934" y="43555"/>
                      <a:pt x="111884" y="43614"/>
                      <a:pt x="111814" y="43614"/>
                    </a:cubicBezTo>
                    <a:cubicBezTo>
                      <a:pt x="111744" y="43614"/>
                      <a:pt x="111695" y="43555"/>
                      <a:pt x="111695" y="43495"/>
                    </a:cubicBezTo>
                    <a:close/>
                    <a:moveTo>
                      <a:pt x="111695" y="44212"/>
                    </a:moveTo>
                    <a:cubicBezTo>
                      <a:pt x="111695" y="44143"/>
                      <a:pt x="111744" y="44092"/>
                      <a:pt x="111814" y="44092"/>
                    </a:cubicBezTo>
                    <a:cubicBezTo>
                      <a:pt x="111884" y="44092"/>
                      <a:pt x="111934" y="44143"/>
                      <a:pt x="111934" y="44212"/>
                    </a:cubicBezTo>
                    <a:lnTo>
                      <a:pt x="111934" y="44451"/>
                    </a:lnTo>
                    <a:cubicBezTo>
                      <a:pt x="111934" y="44521"/>
                      <a:pt x="111884" y="44570"/>
                      <a:pt x="111814" y="44570"/>
                    </a:cubicBezTo>
                    <a:cubicBezTo>
                      <a:pt x="111744" y="44570"/>
                      <a:pt x="111695" y="44521"/>
                      <a:pt x="111695" y="44451"/>
                    </a:cubicBezTo>
                    <a:close/>
                    <a:moveTo>
                      <a:pt x="111695" y="45168"/>
                    </a:moveTo>
                    <a:cubicBezTo>
                      <a:pt x="111695" y="45108"/>
                      <a:pt x="111744" y="45048"/>
                      <a:pt x="111814" y="45048"/>
                    </a:cubicBezTo>
                    <a:cubicBezTo>
                      <a:pt x="111884" y="45048"/>
                      <a:pt x="111934" y="45108"/>
                      <a:pt x="111934" y="45168"/>
                    </a:cubicBezTo>
                    <a:lnTo>
                      <a:pt x="111934" y="45407"/>
                    </a:lnTo>
                    <a:cubicBezTo>
                      <a:pt x="111934" y="45477"/>
                      <a:pt x="111884" y="45526"/>
                      <a:pt x="111814" y="45526"/>
                    </a:cubicBezTo>
                    <a:cubicBezTo>
                      <a:pt x="111744" y="45526"/>
                      <a:pt x="111695" y="45477"/>
                      <a:pt x="111695" y="45407"/>
                    </a:cubicBezTo>
                    <a:close/>
                    <a:moveTo>
                      <a:pt x="111695" y="46134"/>
                    </a:moveTo>
                    <a:cubicBezTo>
                      <a:pt x="111695" y="46064"/>
                      <a:pt x="111744" y="46015"/>
                      <a:pt x="111814" y="46015"/>
                    </a:cubicBezTo>
                    <a:cubicBezTo>
                      <a:pt x="111884" y="46015"/>
                      <a:pt x="111934" y="46064"/>
                      <a:pt x="111934" y="46134"/>
                    </a:cubicBezTo>
                    <a:lnTo>
                      <a:pt x="111934" y="46373"/>
                    </a:lnTo>
                    <a:cubicBezTo>
                      <a:pt x="111934" y="46433"/>
                      <a:pt x="111884" y="46493"/>
                      <a:pt x="111814" y="46493"/>
                    </a:cubicBezTo>
                    <a:cubicBezTo>
                      <a:pt x="111744" y="46493"/>
                      <a:pt x="111695" y="46433"/>
                      <a:pt x="111695" y="46373"/>
                    </a:cubicBezTo>
                    <a:close/>
                    <a:moveTo>
                      <a:pt x="111695" y="47090"/>
                    </a:moveTo>
                    <a:cubicBezTo>
                      <a:pt x="111695" y="47020"/>
                      <a:pt x="111744" y="46971"/>
                      <a:pt x="111814" y="46971"/>
                    </a:cubicBezTo>
                    <a:cubicBezTo>
                      <a:pt x="111884" y="46971"/>
                      <a:pt x="111934" y="47020"/>
                      <a:pt x="111934" y="47090"/>
                    </a:cubicBezTo>
                    <a:lnTo>
                      <a:pt x="111934" y="47329"/>
                    </a:lnTo>
                    <a:cubicBezTo>
                      <a:pt x="111934" y="47398"/>
                      <a:pt x="111884" y="47449"/>
                      <a:pt x="111814" y="47449"/>
                    </a:cubicBezTo>
                    <a:cubicBezTo>
                      <a:pt x="111744" y="47449"/>
                      <a:pt x="111695" y="47398"/>
                      <a:pt x="111695" y="47329"/>
                    </a:cubicBezTo>
                    <a:close/>
                    <a:moveTo>
                      <a:pt x="111695" y="48046"/>
                    </a:moveTo>
                    <a:cubicBezTo>
                      <a:pt x="111695" y="47986"/>
                      <a:pt x="111744" y="47926"/>
                      <a:pt x="111814" y="47926"/>
                    </a:cubicBezTo>
                    <a:cubicBezTo>
                      <a:pt x="111884" y="47926"/>
                      <a:pt x="111934" y="47986"/>
                      <a:pt x="111934" y="48046"/>
                    </a:cubicBezTo>
                    <a:lnTo>
                      <a:pt x="111934" y="48295"/>
                    </a:lnTo>
                    <a:cubicBezTo>
                      <a:pt x="111934" y="48354"/>
                      <a:pt x="111884" y="48414"/>
                      <a:pt x="111814" y="48414"/>
                    </a:cubicBezTo>
                    <a:cubicBezTo>
                      <a:pt x="111744" y="48414"/>
                      <a:pt x="111695" y="48354"/>
                      <a:pt x="111695" y="48295"/>
                    </a:cubicBezTo>
                    <a:close/>
                    <a:moveTo>
                      <a:pt x="111695" y="49011"/>
                    </a:moveTo>
                    <a:cubicBezTo>
                      <a:pt x="111695" y="48942"/>
                      <a:pt x="111744" y="48892"/>
                      <a:pt x="111814" y="48892"/>
                    </a:cubicBezTo>
                    <a:cubicBezTo>
                      <a:pt x="111884" y="48892"/>
                      <a:pt x="111934" y="48942"/>
                      <a:pt x="111934" y="49011"/>
                    </a:cubicBezTo>
                    <a:lnTo>
                      <a:pt x="111934" y="49250"/>
                    </a:lnTo>
                    <a:cubicBezTo>
                      <a:pt x="111934" y="49321"/>
                      <a:pt x="111884" y="49370"/>
                      <a:pt x="111814" y="49370"/>
                    </a:cubicBezTo>
                    <a:cubicBezTo>
                      <a:pt x="111744" y="49370"/>
                      <a:pt x="111695" y="49321"/>
                      <a:pt x="111695" y="49250"/>
                    </a:cubicBezTo>
                    <a:close/>
                    <a:moveTo>
                      <a:pt x="111695" y="49967"/>
                    </a:moveTo>
                    <a:cubicBezTo>
                      <a:pt x="111695" y="49908"/>
                      <a:pt x="111744" y="49848"/>
                      <a:pt x="111814" y="49848"/>
                    </a:cubicBezTo>
                    <a:cubicBezTo>
                      <a:pt x="111884" y="49848"/>
                      <a:pt x="111934" y="49908"/>
                      <a:pt x="111934" y="49967"/>
                    </a:cubicBezTo>
                    <a:lnTo>
                      <a:pt x="111934" y="50206"/>
                    </a:lnTo>
                    <a:cubicBezTo>
                      <a:pt x="111934" y="50276"/>
                      <a:pt x="111884" y="50326"/>
                      <a:pt x="111814" y="50326"/>
                    </a:cubicBezTo>
                    <a:cubicBezTo>
                      <a:pt x="111744" y="50326"/>
                      <a:pt x="111695" y="50276"/>
                      <a:pt x="111695" y="50206"/>
                    </a:cubicBezTo>
                    <a:close/>
                    <a:moveTo>
                      <a:pt x="111695" y="50934"/>
                    </a:moveTo>
                    <a:cubicBezTo>
                      <a:pt x="111695" y="50864"/>
                      <a:pt x="111744" y="50814"/>
                      <a:pt x="111814" y="50814"/>
                    </a:cubicBezTo>
                    <a:cubicBezTo>
                      <a:pt x="111884" y="50814"/>
                      <a:pt x="111934" y="50864"/>
                      <a:pt x="111934" y="50934"/>
                    </a:cubicBezTo>
                    <a:lnTo>
                      <a:pt x="111934" y="51173"/>
                    </a:lnTo>
                    <a:cubicBezTo>
                      <a:pt x="111934" y="51232"/>
                      <a:pt x="111884" y="51292"/>
                      <a:pt x="111814" y="51292"/>
                    </a:cubicBezTo>
                    <a:cubicBezTo>
                      <a:pt x="111744" y="51292"/>
                      <a:pt x="111695" y="51232"/>
                      <a:pt x="111695" y="51173"/>
                    </a:cubicBezTo>
                    <a:close/>
                    <a:moveTo>
                      <a:pt x="111854" y="62166"/>
                    </a:moveTo>
                    <a:lnTo>
                      <a:pt x="112691" y="62166"/>
                    </a:lnTo>
                    <a:cubicBezTo>
                      <a:pt x="112780" y="62166"/>
                      <a:pt x="112850" y="62096"/>
                      <a:pt x="112850" y="62007"/>
                    </a:cubicBezTo>
                    <a:lnTo>
                      <a:pt x="112850" y="61180"/>
                    </a:lnTo>
                    <a:lnTo>
                      <a:pt x="113527" y="61180"/>
                    </a:lnTo>
                    <a:lnTo>
                      <a:pt x="113527" y="62843"/>
                    </a:lnTo>
                    <a:lnTo>
                      <a:pt x="111854" y="62843"/>
                    </a:lnTo>
                    <a:close/>
                    <a:moveTo>
                      <a:pt x="112850" y="60941"/>
                    </a:moveTo>
                    <a:lnTo>
                      <a:pt x="112850" y="60294"/>
                    </a:lnTo>
                    <a:lnTo>
                      <a:pt x="114413" y="60294"/>
                    </a:lnTo>
                    <a:lnTo>
                      <a:pt x="114413" y="63729"/>
                    </a:lnTo>
                    <a:lnTo>
                      <a:pt x="110968" y="63729"/>
                    </a:lnTo>
                    <a:lnTo>
                      <a:pt x="110968" y="62166"/>
                    </a:lnTo>
                    <a:lnTo>
                      <a:pt x="111615" y="62166"/>
                    </a:lnTo>
                    <a:lnTo>
                      <a:pt x="111615" y="62963"/>
                    </a:lnTo>
                    <a:cubicBezTo>
                      <a:pt x="111615" y="63032"/>
                      <a:pt x="111675" y="63082"/>
                      <a:pt x="111735" y="63082"/>
                    </a:cubicBezTo>
                    <a:lnTo>
                      <a:pt x="113647" y="63082"/>
                    </a:lnTo>
                    <a:cubicBezTo>
                      <a:pt x="113706" y="63082"/>
                      <a:pt x="113766" y="63032"/>
                      <a:pt x="113766" y="62963"/>
                    </a:cubicBezTo>
                    <a:lnTo>
                      <a:pt x="113766" y="61060"/>
                    </a:lnTo>
                    <a:cubicBezTo>
                      <a:pt x="113766" y="60991"/>
                      <a:pt x="113706" y="60941"/>
                      <a:pt x="113647" y="60941"/>
                    </a:cubicBezTo>
                    <a:close/>
                    <a:moveTo>
                      <a:pt x="110968" y="60294"/>
                    </a:moveTo>
                    <a:lnTo>
                      <a:pt x="112531" y="60294"/>
                    </a:lnTo>
                    <a:lnTo>
                      <a:pt x="112531" y="61847"/>
                    </a:lnTo>
                    <a:lnTo>
                      <a:pt x="110968" y="61847"/>
                    </a:lnTo>
                    <a:close/>
                    <a:moveTo>
                      <a:pt x="76275" y="61250"/>
                    </a:moveTo>
                    <a:cubicBezTo>
                      <a:pt x="76216" y="61250"/>
                      <a:pt x="76156" y="61200"/>
                      <a:pt x="76156" y="61130"/>
                    </a:cubicBezTo>
                    <a:cubicBezTo>
                      <a:pt x="76156" y="61071"/>
                      <a:pt x="76216" y="61011"/>
                      <a:pt x="76275" y="61011"/>
                    </a:cubicBezTo>
                    <a:lnTo>
                      <a:pt x="76525" y="61011"/>
                    </a:lnTo>
                    <a:cubicBezTo>
                      <a:pt x="76584" y="61011"/>
                      <a:pt x="76644" y="61071"/>
                      <a:pt x="76644" y="61130"/>
                    </a:cubicBezTo>
                    <a:cubicBezTo>
                      <a:pt x="76644" y="61200"/>
                      <a:pt x="76584" y="61250"/>
                      <a:pt x="76525" y="61250"/>
                    </a:cubicBezTo>
                    <a:close/>
                    <a:moveTo>
                      <a:pt x="103390" y="61011"/>
                    </a:moveTo>
                    <a:cubicBezTo>
                      <a:pt x="103460" y="61011"/>
                      <a:pt x="103519" y="61071"/>
                      <a:pt x="103519" y="61130"/>
                    </a:cubicBezTo>
                    <a:cubicBezTo>
                      <a:pt x="103519" y="61200"/>
                      <a:pt x="103460" y="61250"/>
                      <a:pt x="103390" y="61250"/>
                    </a:cubicBezTo>
                    <a:lnTo>
                      <a:pt x="103151" y="61250"/>
                    </a:lnTo>
                    <a:cubicBezTo>
                      <a:pt x="103092" y="61250"/>
                      <a:pt x="103032" y="61200"/>
                      <a:pt x="103032" y="61130"/>
                    </a:cubicBezTo>
                    <a:cubicBezTo>
                      <a:pt x="103032" y="61071"/>
                      <a:pt x="103092" y="61011"/>
                      <a:pt x="103151" y="61011"/>
                    </a:cubicBezTo>
                    <a:close/>
                    <a:moveTo>
                      <a:pt x="102434" y="61011"/>
                    </a:moveTo>
                    <a:cubicBezTo>
                      <a:pt x="102504" y="61011"/>
                      <a:pt x="102554" y="61071"/>
                      <a:pt x="102554" y="61130"/>
                    </a:cubicBezTo>
                    <a:cubicBezTo>
                      <a:pt x="102554" y="61200"/>
                      <a:pt x="102504" y="61250"/>
                      <a:pt x="102434" y="61250"/>
                    </a:cubicBezTo>
                    <a:lnTo>
                      <a:pt x="102195" y="61250"/>
                    </a:lnTo>
                    <a:cubicBezTo>
                      <a:pt x="102125" y="61250"/>
                      <a:pt x="102076" y="61200"/>
                      <a:pt x="102076" y="61130"/>
                    </a:cubicBezTo>
                    <a:cubicBezTo>
                      <a:pt x="102076" y="61071"/>
                      <a:pt x="102125" y="61011"/>
                      <a:pt x="102195" y="61011"/>
                    </a:cubicBezTo>
                    <a:close/>
                    <a:moveTo>
                      <a:pt x="101478" y="61011"/>
                    </a:moveTo>
                    <a:cubicBezTo>
                      <a:pt x="101538" y="61011"/>
                      <a:pt x="101598" y="61071"/>
                      <a:pt x="101598" y="61130"/>
                    </a:cubicBezTo>
                    <a:cubicBezTo>
                      <a:pt x="101598" y="61200"/>
                      <a:pt x="101538" y="61250"/>
                      <a:pt x="101478" y="61250"/>
                    </a:cubicBezTo>
                    <a:lnTo>
                      <a:pt x="101239" y="61250"/>
                    </a:lnTo>
                    <a:cubicBezTo>
                      <a:pt x="101169" y="61250"/>
                      <a:pt x="101120" y="61200"/>
                      <a:pt x="101120" y="61130"/>
                    </a:cubicBezTo>
                    <a:cubicBezTo>
                      <a:pt x="101120" y="61071"/>
                      <a:pt x="101169" y="61011"/>
                      <a:pt x="101239" y="61011"/>
                    </a:cubicBezTo>
                    <a:close/>
                    <a:moveTo>
                      <a:pt x="100512" y="61011"/>
                    </a:moveTo>
                    <a:cubicBezTo>
                      <a:pt x="100582" y="61011"/>
                      <a:pt x="100632" y="61071"/>
                      <a:pt x="100632" y="61130"/>
                    </a:cubicBezTo>
                    <a:cubicBezTo>
                      <a:pt x="100632" y="61200"/>
                      <a:pt x="100582" y="61250"/>
                      <a:pt x="100512" y="61250"/>
                    </a:cubicBezTo>
                    <a:lnTo>
                      <a:pt x="100273" y="61250"/>
                    </a:lnTo>
                    <a:cubicBezTo>
                      <a:pt x="100213" y="61250"/>
                      <a:pt x="100154" y="61200"/>
                      <a:pt x="100154" y="61130"/>
                    </a:cubicBezTo>
                    <a:cubicBezTo>
                      <a:pt x="100154" y="61071"/>
                      <a:pt x="100213" y="61011"/>
                      <a:pt x="100273" y="61011"/>
                    </a:cubicBezTo>
                    <a:close/>
                    <a:moveTo>
                      <a:pt x="99556" y="61011"/>
                    </a:moveTo>
                    <a:cubicBezTo>
                      <a:pt x="99626" y="61011"/>
                      <a:pt x="99676" y="61071"/>
                      <a:pt x="99676" y="61130"/>
                    </a:cubicBezTo>
                    <a:cubicBezTo>
                      <a:pt x="99676" y="61200"/>
                      <a:pt x="99626" y="61250"/>
                      <a:pt x="99556" y="61250"/>
                    </a:cubicBezTo>
                    <a:lnTo>
                      <a:pt x="99317" y="61250"/>
                    </a:lnTo>
                    <a:cubicBezTo>
                      <a:pt x="99248" y="61250"/>
                      <a:pt x="99198" y="61200"/>
                      <a:pt x="99198" y="61130"/>
                    </a:cubicBezTo>
                    <a:cubicBezTo>
                      <a:pt x="99198" y="61071"/>
                      <a:pt x="99248" y="61011"/>
                      <a:pt x="99317" y="61011"/>
                    </a:cubicBezTo>
                    <a:close/>
                    <a:moveTo>
                      <a:pt x="98600" y="61011"/>
                    </a:moveTo>
                    <a:cubicBezTo>
                      <a:pt x="98660" y="61011"/>
                      <a:pt x="98720" y="61071"/>
                      <a:pt x="98720" y="61130"/>
                    </a:cubicBezTo>
                    <a:cubicBezTo>
                      <a:pt x="98720" y="61200"/>
                      <a:pt x="98660" y="61250"/>
                      <a:pt x="98600" y="61250"/>
                    </a:cubicBezTo>
                    <a:lnTo>
                      <a:pt x="98352" y="61250"/>
                    </a:lnTo>
                    <a:cubicBezTo>
                      <a:pt x="98292" y="61250"/>
                      <a:pt x="98232" y="61200"/>
                      <a:pt x="98232" y="61130"/>
                    </a:cubicBezTo>
                    <a:cubicBezTo>
                      <a:pt x="98232" y="61071"/>
                      <a:pt x="98292" y="61011"/>
                      <a:pt x="98352" y="61011"/>
                    </a:cubicBezTo>
                    <a:close/>
                    <a:moveTo>
                      <a:pt x="97635" y="61011"/>
                    </a:moveTo>
                    <a:cubicBezTo>
                      <a:pt x="97704" y="61011"/>
                      <a:pt x="97754" y="61071"/>
                      <a:pt x="97754" y="61130"/>
                    </a:cubicBezTo>
                    <a:cubicBezTo>
                      <a:pt x="97754" y="61200"/>
                      <a:pt x="97704" y="61250"/>
                      <a:pt x="97635" y="61250"/>
                    </a:cubicBezTo>
                    <a:lnTo>
                      <a:pt x="97396" y="61250"/>
                    </a:lnTo>
                    <a:cubicBezTo>
                      <a:pt x="97326" y="61250"/>
                      <a:pt x="97276" y="61200"/>
                      <a:pt x="97276" y="61130"/>
                    </a:cubicBezTo>
                    <a:cubicBezTo>
                      <a:pt x="97276" y="61071"/>
                      <a:pt x="97326" y="61011"/>
                      <a:pt x="97396" y="61011"/>
                    </a:cubicBezTo>
                    <a:close/>
                    <a:moveTo>
                      <a:pt x="96679" y="61011"/>
                    </a:moveTo>
                    <a:cubicBezTo>
                      <a:pt x="96739" y="61011"/>
                      <a:pt x="96798" y="61071"/>
                      <a:pt x="96798" y="61130"/>
                    </a:cubicBezTo>
                    <a:cubicBezTo>
                      <a:pt x="96798" y="61200"/>
                      <a:pt x="96739" y="61250"/>
                      <a:pt x="96679" y="61250"/>
                    </a:cubicBezTo>
                    <a:lnTo>
                      <a:pt x="96440" y="61250"/>
                    </a:lnTo>
                    <a:cubicBezTo>
                      <a:pt x="96370" y="61250"/>
                      <a:pt x="96320" y="61200"/>
                      <a:pt x="96320" y="61130"/>
                    </a:cubicBezTo>
                    <a:cubicBezTo>
                      <a:pt x="96320" y="61071"/>
                      <a:pt x="96370" y="61011"/>
                      <a:pt x="96440" y="61011"/>
                    </a:cubicBezTo>
                    <a:close/>
                    <a:moveTo>
                      <a:pt x="95713" y="61011"/>
                    </a:moveTo>
                    <a:cubicBezTo>
                      <a:pt x="95783" y="61011"/>
                      <a:pt x="95832" y="61071"/>
                      <a:pt x="95832" y="61130"/>
                    </a:cubicBezTo>
                    <a:cubicBezTo>
                      <a:pt x="95832" y="61200"/>
                      <a:pt x="95783" y="61250"/>
                      <a:pt x="95713" y="61250"/>
                    </a:cubicBezTo>
                    <a:lnTo>
                      <a:pt x="95474" y="61250"/>
                    </a:lnTo>
                    <a:cubicBezTo>
                      <a:pt x="95414" y="61250"/>
                      <a:pt x="95354" y="61200"/>
                      <a:pt x="95354" y="61130"/>
                    </a:cubicBezTo>
                    <a:cubicBezTo>
                      <a:pt x="95354" y="61071"/>
                      <a:pt x="95414" y="61011"/>
                      <a:pt x="95474" y="61011"/>
                    </a:cubicBezTo>
                    <a:close/>
                    <a:moveTo>
                      <a:pt x="94757" y="61011"/>
                    </a:moveTo>
                    <a:cubicBezTo>
                      <a:pt x="94827" y="61011"/>
                      <a:pt x="94876" y="61071"/>
                      <a:pt x="94876" y="61130"/>
                    </a:cubicBezTo>
                    <a:cubicBezTo>
                      <a:pt x="94876" y="61200"/>
                      <a:pt x="94827" y="61250"/>
                      <a:pt x="94757" y="61250"/>
                    </a:cubicBezTo>
                    <a:lnTo>
                      <a:pt x="94518" y="61250"/>
                    </a:lnTo>
                    <a:cubicBezTo>
                      <a:pt x="94448" y="61250"/>
                      <a:pt x="94398" y="61200"/>
                      <a:pt x="94398" y="61130"/>
                    </a:cubicBezTo>
                    <a:cubicBezTo>
                      <a:pt x="94398" y="61071"/>
                      <a:pt x="94448" y="61011"/>
                      <a:pt x="94518" y="61011"/>
                    </a:cubicBezTo>
                    <a:close/>
                    <a:moveTo>
                      <a:pt x="93801" y="61011"/>
                    </a:moveTo>
                    <a:cubicBezTo>
                      <a:pt x="93860" y="61011"/>
                      <a:pt x="93920" y="61071"/>
                      <a:pt x="93920" y="61130"/>
                    </a:cubicBezTo>
                    <a:cubicBezTo>
                      <a:pt x="93920" y="61200"/>
                      <a:pt x="93860" y="61250"/>
                      <a:pt x="93801" y="61250"/>
                    </a:cubicBezTo>
                    <a:lnTo>
                      <a:pt x="93552" y="61250"/>
                    </a:lnTo>
                    <a:cubicBezTo>
                      <a:pt x="93492" y="61250"/>
                      <a:pt x="93433" y="61200"/>
                      <a:pt x="93433" y="61130"/>
                    </a:cubicBezTo>
                    <a:cubicBezTo>
                      <a:pt x="93433" y="61071"/>
                      <a:pt x="93492" y="61011"/>
                      <a:pt x="93552" y="61011"/>
                    </a:cubicBezTo>
                    <a:close/>
                    <a:moveTo>
                      <a:pt x="92835" y="61011"/>
                    </a:moveTo>
                    <a:cubicBezTo>
                      <a:pt x="92905" y="61011"/>
                      <a:pt x="92955" y="61071"/>
                      <a:pt x="92955" y="61130"/>
                    </a:cubicBezTo>
                    <a:cubicBezTo>
                      <a:pt x="92955" y="61200"/>
                      <a:pt x="92905" y="61250"/>
                      <a:pt x="92835" y="61250"/>
                    </a:cubicBezTo>
                    <a:lnTo>
                      <a:pt x="92596" y="61250"/>
                    </a:lnTo>
                    <a:cubicBezTo>
                      <a:pt x="92526" y="61250"/>
                      <a:pt x="92477" y="61200"/>
                      <a:pt x="92477" y="61130"/>
                    </a:cubicBezTo>
                    <a:cubicBezTo>
                      <a:pt x="92477" y="61071"/>
                      <a:pt x="92526" y="61011"/>
                      <a:pt x="92596" y="61011"/>
                    </a:cubicBezTo>
                    <a:close/>
                    <a:moveTo>
                      <a:pt x="91879" y="61011"/>
                    </a:moveTo>
                    <a:cubicBezTo>
                      <a:pt x="91939" y="61011"/>
                      <a:pt x="91999" y="61071"/>
                      <a:pt x="91999" y="61130"/>
                    </a:cubicBezTo>
                    <a:cubicBezTo>
                      <a:pt x="91999" y="61200"/>
                      <a:pt x="91939" y="61250"/>
                      <a:pt x="91879" y="61250"/>
                    </a:cubicBezTo>
                    <a:lnTo>
                      <a:pt x="91640" y="61250"/>
                    </a:lnTo>
                    <a:cubicBezTo>
                      <a:pt x="91570" y="61250"/>
                      <a:pt x="91521" y="61200"/>
                      <a:pt x="91521" y="61130"/>
                    </a:cubicBezTo>
                    <a:cubicBezTo>
                      <a:pt x="91521" y="61071"/>
                      <a:pt x="91570" y="61011"/>
                      <a:pt x="91640" y="61011"/>
                    </a:cubicBezTo>
                    <a:close/>
                    <a:moveTo>
                      <a:pt x="90913" y="61011"/>
                    </a:moveTo>
                    <a:cubicBezTo>
                      <a:pt x="90983" y="61011"/>
                      <a:pt x="91033" y="61071"/>
                      <a:pt x="91033" y="61130"/>
                    </a:cubicBezTo>
                    <a:cubicBezTo>
                      <a:pt x="91033" y="61200"/>
                      <a:pt x="90983" y="61250"/>
                      <a:pt x="90913" y="61250"/>
                    </a:cubicBezTo>
                    <a:lnTo>
                      <a:pt x="90674" y="61250"/>
                    </a:lnTo>
                    <a:cubicBezTo>
                      <a:pt x="90614" y="61250"/>
                      <a:pt x="90555" y="61200"/>
                      <a:pt x="90555" y="61130"/>
                    </a:cubicBezTo>
                    <a:cubicBezTo>
                      <a:pt x="90555" y="61071"/>
                      <a:pt x="90614" y="61011"/>
                      <a:pt x="90674" y="61011"/>
                    </a:cubicBezTo>
                    <a:close/>
                    <a:moveTo>
                      <a:pt x="89957" y="61011"/>
                    </a:moveTo>
                    <a:cubicBezTo>
                      <a:pt x="90027" y="61011"/>
                      <a:pt x="90077" y="61071"/>
                      <a:pt x="90077" y="61130"/>
                    </a:cubicBezTo>
                    <a:cubicBezTo>
                      <a:pt x="90077" y="61200"/>
                      <a:pt x="90027" y="61250"/>
                      <a:pt x="89957" y="61250"/>
                    </a:cubicBezTo>
                    <a:lnTo>
                      <a:pt x="89718" y="61250"/>
                    </a:lnTo>
                    <a:cubicBezTo>
                      <a:pt x="89649" y="61250"/>
                      <a:pt x="89599" y="61200"/>
                      <a:pt x="89599" y="61130"/>
                    </a:cubicBezTo>
                    <a:cubicBezTo>
                      <a:pt x="89599" y="61071"/>
                      <a:pt x="89649" y="61011"/>
                      <a:pt x="89718" y="61011"/>
                    </a:cubicBezTo>
                    <a:close/>
                    <a:moveTo>
                      <a:pt x="89001" y="61011"/>
                    </a:moveTo>
                    <a:cubicBezTo>
                      <a:pt x="89061" y="61011"/>
                      <a:pt x="89121" y="61071"/>
                      <a:pt x="89121" y="61130"/>
                    </a:cubicBezTo>
                    <a:cubicBezTo>
                      <a:pt x="89121" y="61200"/>
                      <a:pt x="89061" y="61250"/>
                      <a:pt x="89001" y="61250"/>
                    </a:cubicBezTo>
                    <a:lnTo>
                      <a:pt x="88762" y="61250"/>
                    </a:lnTo>
                    <a:cubicBezTo>
                      <a:pt x="88693" y="61250"/>
                      <a:pt x="88633" y="61200"/>
                      <a:pt x="88633" y="61130"/>
                    </a:cubicBezTo>
                    <a:cubicBezTo>
                      <a:pt x="88633" y="61071"/>
                      <a:pt x="88693" y="61011"/>
                      <a:pt x="88762" y="61011"/>
                    </a:cubicBezTo>
                    <a:close/>
                    <a:moveTo>
                      <a:pt x="88036" y="61011"/>
                    </a:moveTo>
                    <a:cubicBezTo>
                      <a:pt x="88105" y="61011"/>
                      <a:pt x="88155" y="61071"/>
                      <a:pt x="88155" y="61130"/>
                    </a:cubicBezTo>
                    <a:cubicBezTo>
                      <a:pt x="88155" y="61200"/>
                      <a:pt x="88105" y="61250"/>
                      <a:pt x="88036" y="61250"/>
                    </a:cubicBezTo>
                    <a:lnTo>
                      <a:pt x="87797" y="61250"/>
                    </a:lnTo>
                    <a:cubicBezTo>
                      <a:pt x="87727" y="61250"/>
                      <a:pt x="87677" y="61200"/>
                      <a:pt x="87677" y="61130"/>
                    </a:cubicBezTo>
                    <a:cubicBezTo>
                      <a:pt x="87677" y="61071"/>
                      <a:pt x="87727" y="61011"/>
                      <a:pt x="87797" y="61011"/>
                    </a:cubicBezTo>
                    <a:close/>
                    <a:moveTo>
                      <a:pt x="87080" y="61011"/>
                    </a:moveTo>
                    <a:cubicBezTo>
                      <a:pt x="87149" y="61011"/>
                      <a:pt x="87199" y="61071"/>
                      <a:pt x="87199" y="61130"/>
                    </a:cubicBezTo>
                    <a:cubicBezTo>
                      <a:pt x="87199" y="61200"/>
                      <a:pt x="87149" y="61250"/>
                      <a:pt x="87080" y="61250"/>
                    </a:cubicBezTo>
                    <a:lnTo>
                      <a:pt x="86841" y="61250"/>
                    </a:lnTo>
                    <a:cubicBezTo>
                      <a:pt x="86771" y="61250"/>
                      <a:pt x="86721" y="61200"/>
                      <a:pt x="86721" y="61130"/>
                    </a:cubicBezTo>
                    <a:cubicBezTo>
                      <a:pt x="86721" y="61071"/>
                      <a:pt x="86771" y="61011"/>
                      <a:pt x="86841" y="61011"/>
                    </a:cubicBezTo>
                    <a:close/>
                    <a:moveTo>
                      <a:pt x="86113" y="61011"/>
                    </a:moveTo>
                    <a:cubicBezTo>
                      <a:pt x="86184" y="61011"/>
                      <a:pt x="86243" y="61071"/>
                      <a:pt x="86243" y="61130"/>
                    </a:cubicBezTo>
                    <a:cubicBezTo>
                      <a:pt x="86243" y="61200"/>
                      <a:pt x="86184" y="61250"/>
                      <a:pt x="86113" y="61250"/>
                    </a:cubicBezTo>
                    <a:lnTo>
                      <a:pt x="85874" y="61250"/>
                    </a:lnTo>
                    <a:cubicBezTo>
                      <a:pt x="85815" y="61250"/>
                      <a:pt x="85755" y="61200"/>
                      <a:pt x="85755" y="61130"/>
                    </a:cubicBezTo>
                    <a:cubicBezTo>
                      <a:pt x="85755" y="61071"/>
                      <a:pt x="85815" y="61011"/>
                      <a:pt x="85874" y="61011"/>
                    </a:cubicBezTo>
                    <a:close/>
                    <a:moveTo>
                      <a:pt x="85158" y="61011"/>
                    </a:moveTo>
                    <a:cubicBezTo>
                      <a:pt x="85228" y="61011"/>
                      <a:pt x="85277" y="61071"/>
                      <a:pt x="85277" y="61130"/>
                    </a:cubicBezTo>
                    <a:cubicBezTo>
                      <a:pt x="85277" y="61200"/>
                      <a:pt x="85228" y="61250"/>
                      <a:pt x="85158" y="61250"/>
                    </a:cubicBezTo>
                    <a:lnTo>
                      <a:pt x="84919" y="61250"/>
                    </a:lnTo>
                    <a:cubicBezTo>
                      <a:pt x="84849" y="61250"/>
                      <a:pt x="84799" y="61200"/>
                      <a:pt x="84799" y="61130"/>
                    </a:cubicBezTo>
                    <a:cubicBezTo>
                      <a:pt x="84799" y="61071"/>
                      <a:pt x="84849" y="61011"/>
                      <a:pt x="84919" y="61011"/>
                    </a:cubicBezTo>
                    <a:close/>
                    <a:moveTo>
                      <a:pt x="84202" y="61011"/>
                    </a:moveTo>
                    <a:cubicBezTo>
                      <a:pt x="84261" y="61011"/>
                      <a:pt x="84321" y="61071"/>
                      <a:pt x="84321" y="61130"/>
                    </a:cubicBezTo>
                    <a:cubicBezTo>
                      <a:pt x="84321" y="61200"/>
                      <a:pt x="84261" y="61250"/>
                      <a:pt x="84202" y="61250"/>
                    </a:cubicBezTo>
                    <a:lnTo>
                      <a:pt x="83963" y="61250"/>
                    </a:lnTo>
                    <a:cubicBezTo>
                      <a:pt x="83893" y="61250"/>
                      <a:pt x="83843" y="61200"/>
                      <a:pt x="83843" y="61130"/>
                    </a:cubicBezTo>
                    <a:cubicBezTo>
                      <a:pt x="83843" y="61071"/>
                      <a:pt x="83893" y="61011"/>
                      <a:pt x="83963" y="61011"/>
                    </a:cubicBezTo>
                    <a:close/>
                    <a:moveTo>
                      <a:pt x="83236" y="61011"/>
                    </a:moveTo>
                    <a:cubicBezTo>
                      <a:pt x="83305" y="61011"/>
                      <a:pt x="83356" y="61071"/>
                      <a:pt x="83356" y="61130"/>
                    </a:cubicBezTo>
                    <a:cubicBezTo>
                      <a:pt x="83356" y="61200"/>
                      <a:pt x="83305" y="61250"/>
                      <a:pt x="83236" y="61250"/>
                    </a:cubicBezTo>
                    <a:lnTo>
                      <a:pt x="82997" y="61250"/>
                    </a:lnTo>
                    <a:cubicBezTo>
                      <a:pt x="82937" y="61250"/>
                      <a:pt x="82878" y="61200"/>
                      <a:pt x="82878" y="61130"/>
                    </a:cubicBezTo>
                    <a:cubicBezTo>
                      <a:pt x="82878" y="61071"/>
                      <a:pt x="82937" y="61011"/>
                      <a:pt x="82997" y="61011"/>
                    </a:cubicBezTo>
                    <a:close/>
                    <a:moveTo>
                      <a:pt x="82280" y="61011"/>
                    </a:moveTo>
                    <a:cubicBezTo>
                      <a:pt x="82349" y="61011"/>
                      <a:pt x="82400" y="61071"/>
                      <a:pt x="82400" y="61130"/>
                    </a:cubicBezTo>
                    <a:cubicBezTo>
                      <a:pt x="82400" y="61200"/>
                      <a:pt x="82349" y="61250"/>
                      <a:pt x="82280" y="61250"/>
                    </a:cubicBezTo>
                    <a:lnTo>
                      <a:pt x="82041" y="61250"/>
                    </a:lnTo>
                    <a:cubicBezTo>
                      <a:pt x="81971" y="61250"/>
                      <a:pt x="81922" y="61200"/>
                      <a:pt x="81922" y="61130"/>
                    </a:cubicBezTo>
                    <a:cubicBezTo>
                      <a:pt x="81922" y="61071"/>
                      <a:pt x="81971" y="61011"/>
                      <a:pt x="82041" y="61011"/>
                    </a:cubicBezTo>
                    <a:close/>
                    <a:moveTo>
                      <a:pt x="81324" y="61011"/>
                    </a:moveTo>
                    <a:cubicBezTo>
                      <a:pt x="81384" y="61011"/>
                      <a:pt x="81444" y="61071"/>
                      <a:pt x="81444" y="61130"/>
                    </a:cubicBezTo>
                    <a:cubicBezTo>
                      <a:pt x="81444" y="61200"/>
                      <a:pt x="81384" y="61250"/>
                      <a:pt x="81324" y="61250"/>
                    </a:cubicBezTo>
                    <a:lnTo>
                      <a:pt x="81075" y="61250"/>
                    </a:lnTo>
                    <a:cubicBezTo>
                      <a:pt x="81015" y="61250"/>
                      <a:pt x="80955" y="61200"/>
                      <a:pt x="80955" y="61130"/>
                    </a:cubicBezTo>
                    <a:cubicBezTo>
                      <a:pt x="80955" y="61071"/>
                      <a:pt x="81015" y="61011"/>
                      <a:pt x="81075" y="61011"/>
                    </a:cubicBezTo>
                    <a:close/>
                    <a:moveTo>
                      <a:pt x="80358" y="61011"/>
                    </a:moveTo>
                    <a:cubicBezTo>
                      <a:pt x="80428" y="61011"/>
                      <a:pt x="80477" y="61071"/>
                      <a:pt x="80477" y="61130"/>
                    </a:cubicBezTo>
                    <a:cubicBezTo>
                      <a:pt x="80477" y="61200"/>
                      <a:pt x="80428" y="61250"/>
                      <a:pt x="80358" y="61250"/>
                    </a:cubicBezTo>
                    <a:lnTo>
                      <a:pt x="80119" y="61250"/>
                    </a:lnTo>
                    <a:cubicBezTo>
                      <a:pt x="80050" y="61250"/>
                      <a:pt x="79999" y="61200"/>
                      <a:pt x="79999" y="61130"/>
                    </a:cubicBezTo>
                    <a:cubicBezTo>
                      <a:pt x="79999" y="61071"/>
                      <a:pt x="80050" y="61011"/>
                      <a:pt x="80119" y="61011"/>
                    </a:cubicBezTo>
                    <a:close/>
                    <a:moveTo>
                      <a:pt x="79402" y="61011"/>
                    </a:moveTo>
                    <a:cubicBezTo>
                      <a:pt x="79462" y="61011"/>
                      <a:pt x="79522" y="61071"/>
                      <a:pt x="79522" y="61130"/>
                    </a:cubicBezTo>
                    <a:cubicBezTo>
                      <a:pt x="79522" y="61200"/>
                      <a:pt x="79462" y="61250"/>
                      <a:pt x="79402" y="61250"/>
                    </a:cubicBezTo>
                    <a:lnTo>
                      <a:pt x="79163" y="61250"/>
                    </a:lnTo>
                    <a:cubicBezTo>
                      <a:pt x="79094" y="61250"/>
                      <a:pt x="79044" y="61200"/>
                      <a:pt x="79044" y="61130"/>
                    </a:cubicBezTo>
                    <a:cubicBezTo>
                      <a:pt x="79044" y="61071"/>
                      <a:pt x="79094" y="61011"/>
                      <a:pt x="79163" y="61011"/>
                    </a:cubicBezTo>
                    <a:close/>
                    <a:moveTo>
                      <a:pt x="78437" y="61011"/>
                    </a:moveTo>
                    <a:cubicBezTo>
                      <a:pt x="78506" y="61011"/>
                      <a:pt x="78556" y="61071"/>
                      <a:pt x="78556" y="61130"/>
                    </a:cubicBezTo>
                    <a:cubicBezTo>
                      <a:pt x="78556" y="61200"/>
                      <a:pt x="78506" y="61250"/>
                      <a:pt x="78437" y="61250"/>
                    </a:cubicBezTo>
                    <a:lnTo>
                      <a:pt x="78198" y="61250"/>
                    </a:lnTo>
                    <a:cubicBezTo>
                      <a:pt x="78138" y="61250"/>
                      <a:pt x="78078" y="61200"/>
                      <a:pt x="78078" y="61130"/>
                    </a:cubicBezTo>
                    <a:cubicBezTo>
                      <a:pt x="78078" y="61071"/>
                      <a:pt x="78138" y="61011"/>
                      <a:pt x="78198" y="61011"/>
                    </a:cubicBezTo>
                    <a:close/>
                    <a:moveTo>
                      <a:pt x="77481" y="61011"/>
                    </a:moveTo>
                    <a:cubicBezTo>
                      <a:pt x="77550" y="61011"/>
                      <a:pt x="77600" y="61071"/>
                      <a:pt x="77600" y="61130"/>
                    </a:cubicBezTo>
                    <a:cubicBezTo>
                      <a:pt x="77600" y="61200"/>
                      <a:pt x="77550" y="61250"/>
                      <a:pt x="77481" y="61250"/>
                    </a:cubicBezTo>
                    <a:lnTo>
                      <a:pt x="77242" y="61250"/>
                    </a:lnTo>
                    <a:cubicBezTo>
                      <a:pt x="77172" y="61250"/>
                      <a:pt x="77122" y="61200"/>
                      <a:pt x="77122" y="61130"/>
                    </a:cubicBezTo>
                    <a:cubicBezTo>
                      <a:pt x="77122" y="61071"/>
                      <a:pt x="77172" y="61011"/>
                      <a:pt x="77242" y="610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99975" y="204625"/>
                <a:ext cx="2642775" cy="1377150"/>
              </a:xfrm>
              <a:custGeom>
                <a:avLst/>
                <a:gdLst/>
                <a:ahLst/>
                <a:cxnLst/>
                <a:rect l="l" t="t" r="r" b="b"/>
                <a:pathLst>
                  <a:path w="105711" h="55086" extrusionOk="0">
                    <a:moveTo>
                      <a:pt x="105462" y="249"/>
                    </a:moveTo>
                    <a:lnTo>
                      <a:pt x="105462" y="54837"/>
                    </a:lnTo>
                    <a:lnTo>
                      <a:pt x="240" y="54837"/>
                    </a:lnTo>
                    <a:lnTo>
                      <a:pt x="240" y="249"/>
                    </a:lnTo>
                    <a:close/>
                    <a:moveTo>
                      <a:pt x="120" y="0"/>
                    </a:moveTo>
                    <a:cubicBezTo>
                      <a:pt x="51" y="0"/>
                      <a:pt x="1" y="60"/>
                      <a:pt x="1" y="129"/>
                    </a:cubicBezTo>
                    <a:lnTo>
                      <a:pt x="1" y="54956"/>
                    </a:lnTo>
                    <a:cubicBezTo>
                      <a:pt x="1" y="55026"/>
                      <a:pt x="51" y="55086"/>
                      <a:pt x="120" y="55086"/>
                    </a:cubicBezTo>
                    <a:lnTo>
                      <a:pt x="105591" y="55086"/>
                    </a:lnTo>
                    <a:cubicBezTo>
                      <a:pt x="105651" y="55086"/>
                      <a:pt x="105711" y="55026"/>
                      <a:pt x="105711" y="54956"/>
                    </a:cubicBezTo>
                    <a:lnTo>
                      <a:pt x="105711" y="129"/>
                    </a:lnTo>
                    <a:cubicBezTo>
                      <a:pt x="105711" y="60"/>
                      <a:pt x="105651" y="0"/>
                      <a:pt x="105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720000" y="453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1"/>
          </p:nvPr>
        </p:nvSpPr>
        <p:spPr>
          <a:xfrm>
            <a:off x="1449400" y="3478850"/>
            <a:ext cx="2594400" cy="97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2"/>
          </p:nvPr>
        </p:nvSpPr>
        <p:spPr>
          <a:xfrm>
            <a:off x="1449388" y="3043725"/>
            <a:ext cx="2594400" cy="49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3"/>
          </p:nvPr>
        </p:nvSpPr>
        <p:spPr>
          <a:xfrm>
            <a:off x="5100225" y="3478850"/>
            <a:ext cx="2594400" cy="97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subTitle" idx="4"/>
          </p:nvPr>
        </p:nvSpPr>
        <p:spPr>
          <a:xfrm>
            <a:off x="5100213" y="3043725"/>
            <a:ext cx="2594400" cy="49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grpSp>
        <p:nvGrpSpPr>
          <p:cNvPr id="54" name="Google Shape;54;p5"/>
          <p:cNvGrpSpPr/>
          <p:nvPr/>
        </p:nvGrpSpPr>
        <p:grpSpPr>
          <a:xfrm>
            <a:off x="73138" y="60863"/>
            <a:ext cx="8999865" cy="5040016"/>
            <a:chOff x="73138" y="60863"/>
            <a:chExt cx="8999865" cy="5040016"/>
          </a:xfrm>
        </p:grpSpPr>
        <p:sp>
          <p:nvSpPr>
            <p:cNvPr id="55" name="Google Shape;55;p5"/>
            <p:cNvSpPr/>
            <p:nvPr/>
          </p:nvSpPr>
          <p:spPr>
            <a:xfrm>
              <a:off x="235400" y="478430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8775025" y="21485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8775025" y="478430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235400" y="21485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73138" y="60863"/>
              <a:ext cx="8999865" cy="5040016"/>
            </a:xfrm>
            <a:custGeom>
              <a:avLst/>
              <a:gdLst/>
              <a:ahLst/>
              <a:cxnLst/>
              <a:rect l="l" t="t" r="r" b="b"/>
              <a:pathLst>
                <a:path w="114732" h="64049" extrusionOk="0">
                  <a:moveTo>
                    <a:pt x="45716" y="61012"/>
                  </a:moveTo>
                  <a:lnTo>
                    <a:pt x="75429" y="61012"/>
                  </a:lnTo>
                  <a:cubicBezTo>
                    <a:pt x="75489" y="61012"/>
                    <a:pt x="75549" y="61071"/>
                    <a:pt x="75549" y="61131"/>
                  </a:cubicBezTo>
                  <a:cubicBezTo>
                    <a:pt x="75549" y="61201"/>
                    <a:pt x="75489" y="61251"/>
                    <a:pt x="75429" y="61251"/>
                  </a:cubicBezTo>
                  <a:lnTo>
                    <a:pt x="45716" y="61251"/>
                  </a:lnTo>
                  <a:lnTo>
                    <a:pt x="39303" y="61251"/>
                  </a:lnTo>
                  <a:cubicBezTo>
                    <a:pt x="39233" y="61251"/>
                    <a:pt x="39184" y="61201"/>
                    <a:pt x="39184" y="61131"/>
                  </a:cubicBezTo>
                  <a:cubicBezTo>
                    <a:pt x="39184" y="61071"/>
                    <a:pt x="39233" y="61012"/>
                    <a:pt x="39303" y="61012"/>
                  </a:cubicBezTo>
                  <a:close/>
                  <a:moveTo>
                    <a:pt x="2788" y="11921"/>
                  </a:moveTo>
                  <a:cubicBezTo>
                    <a:pt x="2788" y="11861"/>
                    <a:pt x="2848" y="11801"/>
                    <a:pt x="2918" y="11801"/>
                  </a:cubicBezTo>
                  <a:cubicBezTo>
                    <a:pt x="2978" y="11801"/>
                    <a:pt x="3037" y="11861"/>
                    <a:pt x="3037" y="11921"/>
                  </a:cubicBezTo>
                  <a:lnTo>
                    <a:pt x="3037" y="12160"/>
                  </a:lnTo>
                  <a:cubicBezTo>
                    <a:pt x="3037" y="12229"/>
                    <a:pt x="2978" y="12289"/>
                    <a:pt x="2918" y="12289"/>
                  </a:cubicBezTo>
                  <a:cubicBezTo>
                    <a:pt x="2848" y="12289"/>
                    <a:pt x="2788" y="12229"/>
                    <a:pt x="2788" y="12160"/>
                  </a:cubicBezTo>
                  <a:close/>
                  <a:moveTo>
                    <a:pt x="3037" y="23680"/>
                  </a:moveTo>
                  <a:cubicBezTo>
                    <a:pt x="3037" y="23750"/>
                    <a:pt x="2978" y="23800"/>
                    <a:pt x="2918" y="23800"/>
                  </a:cubicBezTo>
                  <a:cubicBezTo>
                    <a:pt x="2848" y="23800"/>
                    <a:pt x="2788" y="23750"/>
                    <a:pt x="2788" y="23680"/>
                  </a:cubicBezTo>
                  <a:lnTo>
                    <a:pt x="2788" y="23441"/>
                  </a:lnTo>
                  <a:cubicBezTo>
                    <a:pt x="2788" y="23372"/>
                    <a:pt x="2848" y="23322"/>
                    <a:pt x="2918" y="23322"/>
                  </a:cubicBezTo>
                  <a:cubicBezTo>
                    <a:pt x="2978" y="23322"/>
                    <a:pt x="3037" y="23372"/>
                    <a:pt x="3037" y="23441"/>
                  </a:cubicBezTo>
                  <a:close/>
                  <a:moveTo>
                    <a:pt x="3037" y="22724"/>
                  </a:moveTo>
                  <a:cubicBezTo>
                    <a:pt x="3037" y="22784"/>
                    <a:pt x="2978" y="22844"/>
                    <a:pt x="2918" y="22844"/>
                  </a:cubicBezTo>
                  <a:cubicBezTo>
                    <a:pt x="2848" y="22844"/>
                    <a:pt x="2788" y="22784"/>
                    <a:pt x="2788" y="22724"/>
                  </a:cubicBezTo>
                  <a:lnTo>
                    <a:pt x="2788" y="22485"/>
                  </a:lnTo>
                  <a:cubicBezTo>
                    <a:pt x="2788" y="22416"/>
                    <a:pt x="2848" y="22366"/>
                    <a:pt x="2918" y="22366"/>
                  </a:cubicBezTo>
                  <a:cubicBezTo>
                    <a:pt x="2978" y="22366"/>
                    <a:pt x="3037" y="22416"/>
                    <a:pt x="3037" y="22485"/>
                  </a:cubicBezTo>
                  <a:close/>
                  <a:moveTo>
                    <a:pt x="3037" y="21759"/>
                  </a:moveTo>
                  <a:cubicBezTo>
                    <a:pt x="3037" y="21828"/>
                    <a:pt x="2978" y="21878"/>
                    <a:pt x="2918" y="21878"/>
                  </a:cubicBezTo>
                  <a:cubicBezTo>
                    <a:pt x="2848" y="21878"/>
                    <a:pt x="2788" y="21828"/>
                    <a:pt x="2788" y="21759"/>
                  </a:cubicBezTo>
                  <a:lnTo>
                    <a:pt x="2788" y="21520"/>
                  </a:lnTo>
                  <a:cubicBezTo>
                    <a:pt x="2788" y="21460"/>
                    <a:pt x="2848" y="21400"/>
                    <a:pt x="2918" y="21400"/>
                  </a:cubicBezTo>
                  <a:cubicBezTo>
                    <a:pt x="2978" y="21400"/>
                    <a:pt x="3037" y="21460"/>
                    <a:pt x="3037" y="21520"/>
                  </a:cubicBezTo>
                  <a:close/>
                  <a:moveTo>
                    <a:pt x="3037" y="20803"/>
                  </a:moveTo>
                  <a:cubicBezTo>
                    <a:pt x="3037" y="20872"/>
                    <a:pt x="2978" y="20922"/>
                    <a:pt x="2918" y="20922"/>
                  </a:cubicBezTo>
                  <a:cubicBezTo>
                    <a:pt x="2848" y="20922"/>
                    <a:pt x="2788" y="20872"/>
                    <a:pt x="2788" y="20803"/>
                  </a:cubicBezTo>
                  <a:lnTo>
                    <a:pt x="2788" y="20564"/>
                  </a:lnTo>
                  <a:cubicBezTo>
                    <a:pt x="2788" y="20494"/>
                    <a:pt x="2848" y="20444"/>
                    <a:pt x="2918" y="20444"/>
                  </a:cubicBezTo>
                  <a:cubicBezTo>
                    <a:pt x="2978" y="20444"/>
                    <a:pt x="3037" y="20494"/>
                    <a:pt x="3037" y="20564"/>
                  </a:cubicBezTo>
                  <a:close/>
                  <a:moveTo>
                    <a:pt x="3037" y="19847"/>
                  </a:moveTo>
                  <a:cubicBezTo>
                    <a:pt x="3037" y="19907"/>
                    <a:pt x="2978" y="19966"/>
                    <a:pt x="2918" y="19966"/>
                  </a:cubicBezTo>
                  <a:cubicBezTo>
                    <a:pt x="2848" y="19966"/>
                    <a:pt x="2788" y="19907"/>
                    <a:pt x="2788" y="19847"/>
                  </a:cubicBezTo>
                  <a:lnTo>
                    <a:pt x="2788" y="19608"/>
                  </a:lnTo>
                  <a:cubicBezTo>
                    <a:pt x="2788" y="19538"/>
                    <a:pt x="2848" y="19478"/>
                    <a:pt x="2918" y="19478"/>
                  </a:cubicBezTo>
                  <a:cubicBezTo>
                    <a:pt x="2978" y="19478"/>
                    <a:pt x="3037" y="19538"/>
                    <a:pt x="3037" y="19608"/>
                  </a:cubicBezTo>
                  <a:close/>
                  <a:moveTo>
                    <a:pt x="3037" y="18881"/>
                  </a:moveTo>
                  <a:cubicBezTo>
                    <a:pt x="3037" y="18951"/>
                    <a:pt x="2978" y="19000"/>
                    <a:pt x="2918" y="19000"/>
                  </a:cubicBezTo>
                  <a:cubicBezTo>
                    <a:pt x="2848" y="19000"/>
                    <a:pt x="2788" y="18951"/>
                    <a:pt x="2788" y="18881"/>
                  </a:cubicBezTo>
                  <a:lnTo>
                    <a:pt x="2788" y="18642"/>
                  </a:lnTo>
                  <a:cubicBezTo>
                    <a:pt x="2788" y="18572"/>
                    <a:pt x="2848" y="18522"/>
                    <a:pt x="2918" y="18522"/>
                  </a:cubicBezTo>
                  <a:cubicBezTo>
                    <a:pt x="2978" y="18522"/>
                    <a:pt x="3037" y="18572"/>
                    <a:pt x="3037" y="18642"/>
                  </a:cubicBezTo>
                  <a:close/>
                  <a:moveTo>
                    <a:pt x="3037" y="17925"/>
                  </a:moveTo>
                  <a:cubicBezTo>
                    <a:pt x="3037" y="17984"/>
                    <a:pt x="2978" y="18044"/>
                    <a:pt x="2918" y="18044"/>
                  </a:cubicBezTo>
                  <a:cubicBezTo>
                    <a:pt x="2848" y="18044"/>
                    <a:pt x="2788" y="17984"/>
                    <a:pt x="2788" y="17925"/>
                  </a:cubicBezTo>
                  <a:lnTo>
                    <a:pt x="2788" y="17686"/>
                  </a:lnTo>
                  <a:cubicBezTo>
                    <a:pt x="2788" y="17616"/>
                    <a:pt x="2848" y="17566"/>
                    <a:pt x="2918" y="17566"/>
                  </a:cubicBezTo>
                  <a:cubicBezTo>
                    <a:pt x="2978" y="17566"/>
                    <a:pt x="3037" y="17616"/>
                    <a:pt x="3037" y="17686"/>
                  </a:cubicBezTo>
                  <a:close/>
                  <a:moveTo>
                    <a:pt x="3037" y="16959"/>
                  </a:moveTo>
                  <a:cubicBezTo>
                    <a:pt x="3037" y="17028"/>
                    <a:pt x="2978" y="17079"/>
                    <a:pt x="2918" y="17079"/>
                  </a:cubicBezTo>
                  <a:cubicBezTo>
                    <a:pt x="2848" y="17079"/>
                    <a:pt x="2788" y="17028"/>
                    <a:pt x="2788" y="16959"/>
                  </a:cubicBezTo>
                  <a:lnTo>
                    <a:pt x="2788" y="16720"/>
                  </a:lnTo>
                  <a:cubicBezTo>
                    <a:pt x="2788" y="16660"/>
                    <a:pt x="2848" y="16601"/>
                    <a:pt x="2918" y="16601"/>
                  </a:cubicBezTo>
                  <a:cubicBezTo>
                    <a:pt x="2978" y="16601"/>
                    <a:pt x="3037" y="16660"/>
                    <a:pt x="3037" y="16720"/>
                  </a:cubicBezTo>
                  <a:close/>
                  <a:moveTo>
                    <a:pt x="3037" y="16003"/>
                  </a:moveTo>
                  <a:cubicBezTo>
                    <a:pt x="3037" y="16073"/>
                    <a:pt x="2978" y="16123"/>
                    <a:pt x="2918" y="16123"/>
                  </a:cubicBezTo>
                  <a:cubicBezTo>
                    <a:pt x="2848" y="16123"/>
                    <a:pt x="2788" y="16073"/>
                    <a:pt x="2788" y="16003"/>
                  </a:cubicBezTo>
                  <a:lnTo>
                    <a:pt x="2788" y="15764"/>
                  </a:lnTo>
                  <a:cubicBezTo>
                    <a:pt x="2788" y="15694"/>
                    <a:pt x="2848" y="15645"/>
                    <a:pt x="2918" y="15645"/>
                  </a:cubicBezTo>
                  <a:cubicBezTo>
                    <a:pt x="2978" y="15645"/>
                    <a:pt x="3037" y="15694"/>
                    <a:pt x="3037" y="15764"/>
                  </a:cubicBezTo>
                  <a:close/>
                  <a:moveTo>
                    <a:pt x="3037" y="15047"/>
                  </a:moveTo>
                  <a:cubicBezTo>
                    <a:pt x="3037" y="15107"/>
                    <a:pt x="2978" y="15167"/>
                    <a:pt x="2918" y="15167"/>
                  </a:cubicBezTo>
                  <a:cubicBezTo>
                    <a:pt x="2848" y="15167"/>
                    <a:pt x="2788" y="15107"/>
                    <a:pt x="2788" y="15047"/>
                  </a:cubicBezTo>
                  <a:lnTo>
                    <a:pt x="2788" y="14808"/>
                  </a:lnTo>
                  <a:cubicBezTo>
                    <a:pt x="2788" y="14738"/>
                    <a:pt x="2848" y="14689"/>
                    <a:pt x="2918" y="14689"/>
                  </a:cubicBezTo>
                  <a:cubicBezTo>
                    <a:pt x="2978" y="14689"/>
                    <a:pt x="3037" y="14738"/>
                    <a:pt x="3037" y="14808"/>
                  </a:cubicBezTo>
                  <a:close/>
                  <a:moveTo>
                    <a:pt x="3037" y="14081"/>
                  </a:moveTo>
                  <a:cubicBezTo>
                    <a:pt x="3037" y="14151"/>
                    <a:pt x="2978" y="14201"/>
                    <a:pt x="2918" y="14201"/>
                  </a:cubicBezTo>
                  <a:cubicBezTo>
                    <a:pt x="2848" y="14201"/>
                    <a:pt x="2788" y="14151"/>
                    <a:pt x="2788" y="14081"/>
                  </a:cubicBezTo>
                  <a:lnTo>
                    <a:pt x="2788" y="13842"/>
                  </a:lnTo>
                  <a:cubicBezTo>
                    <a:pt x="2788" y="13782"/>
                    <a:pt x="2848" y="13723"/>
                    <a:pt x="2918" y="13723"/>
                  </a:cubicBezTo>
                  <a:cubicBezTo>
                    <a:pt x="2978" y="13723"/>
                    <a:pt x="3037" y="13782"/>
                    <a:pt x="3037" y="13842"/>
                  </a:cubicBezTo>
                  <a:close/>
                  <a:moveTo>
                    <a:pt x="3037" y="13125"/>
                  </a:moveTo>
                  <a:cubicBezTo>
                    <a:pt x="3037" y="13195"/>
                    <a:pt x="2978" y="13245"/>
                    <a:pt x="2918" y="13245"/>
                  </a:cubicBezTo>
                  <a:cubicBezTo>
                    <a:pt x="2848" y="13245"/>
                    <a:pt x="2788" y="13195"/>
                    <a:pt x="2788" y="13125"/>
                  </a:cubicBezTo>
                  <a:lnTo>
                    <a:pt x="2788" y="12886"/>
                  </a:lnTo>
                  <a:cubicBezTo>
                    <a:pt x="2788" y="12817"/>
                    <a:pt x="2848" y="12767"/>
                    <a:pt x="2918" y="12767"/>
                  </a:cubicBezTo>
                  <a:cubicBezTo>
                    <a:pt x="2978" y="12767"/>
                    <a:pt x="3037" y="12817"/>
                    <a:pt x="3037" y="12886"/>
                  </a:cubicBezTo>
                  <a:close/>
                  <a:moveTo>
                    <a:pt x="2868" y="1883"/>
                  </a:moveTo>
                  <a:lnTo>
                    <a:pt x="2868" y="1216"/>
                  </a:lnTo>
                  <a:lnTo>
                    <a:pt x="1205" y="1216"/>
                  </a:lnTo>
                  <a:lnTo>
                    <a:pt x="1205" y="2879"/>
                  </a:lnTo>
                  <a:lnTo>
                    <a:pt x="1882" y="2879"/>
                  </a:lnTo>
                  <a:lnTo>
                    <a:pt x="1882" y="2043"/>
                  </a:lnTo>
                  <a:cubicBezTo>
                    <a:pt x="1882" y="1953"/>
                    <a:pt x="1952" y="1883"/>
                    <a:pt x="2042" y="1883"/>
                  </a:cubicBezTo>
                  <a:close/>
                  <a:moveTo>
                    <a:pt x="1882" y="3118"/>
                  </a:moveTo>
                  <a:lnTo>
                    <a:pt x="1882" y="3765"/>
                  </a:lnTo>
                  <a:lnTo>
                    <a:pt x="319" y="3765"/>
                  </a:lnTo>
                  <a:lnTo>
                    <a:pt x="319" y="330"/>
                  </a:lnTo>
                  <a:lnTo>
                    <a:pt x="3754" y="330"/>
                  </a:lnTo>
                  <a:lnTo>
                    <a:pt x="3754" y="1883"/>
                  </a:lnTo>
                  <a:lnTo>
                    <a:pt x="3107" y="1883"/>
                  </a:lnTo>
                  <a:lnTo>
                    <a:pt x="3107" y="1096"/>
                  </a:lnTo>
                  <a:cubicBezTo>
                    <a:pt x="3107" y="1027"/>
                    <a:pt x="3057" y="977"/>
                    <a:pt x="2987" y="977"/>
                  </a:cubicBezTo>
                  <a:lnTo>
                    <a:pt x="1086" y="977"/>
                  </a:lnTo>
                  <a:cubicBezTo>
                    <a:pt x="1016" y="977"/>
                    <a:pt x="966" y="1027"/>
                    <a:pt x="966" y="1096"/>
                  </a:cubicBezTo>
                  <a:lnTo>
                    <a:pt x="966" y="2999"/>
                  </a:lnTo>
                  <a:cubicBezTo>
                    <a:pt x="966" y="3068"/>
                    <a:pt x="1016" y="3118"/>
                    <a:pt x="1086" y="3118"/>
                  </a:cubicBezTo>
                  <a:close/>
                  <a:moveTo>
                    <a:pt x="3754" y="3765"/>
                  </a:moveTo>
                  <a:lnTo>
                    <a:pt x="2201" y="3765"/>
                  </a:lnTo>
                  <a:lnTo>
                    <a:pt x="2201" y="2202"/>
                  </a:lnTo>
                  <a:lnTo>
                    <a:pt x="3754" y="2202"/>
                  </a:lnTo>
                  <a:close/>
                  <a:moveTo>
                    <a:pt x="4083" y="171"/>
                  </a:moveTo>
                  <a:cubicBezTo>
                    <a:pt x="4083" y="81"/>
                    <a:pt x="4003" y="1"/>
                    <a:pt x="3923" y="1"/>
                  </a:cubicBezTo>
                  <a:lnTo>
                    <a:pt x="159" y="1"/>
                  </a:lnTo>
                  <a:cubicBezTo>
                    <a:pt x="70" y="1"/>
                    <a:pt x="0" y="81"/>
                    <a:pt x="0" y="171"/>
                  </a:cubicBezTo>
                  <a:lnTo>
                    <a:pt x="0" y="3924"/>
                  </a:lnTo>
                  <a:cubicBezTo>
                    <a:pt x="0" y="4014"/>
                    <a:pt x="70" y="4084"/>
                    <a:pt x="159" y="4084"/>
                  </a:cubicBezTo>
                  <a:lnTo>
                    <a:pt x="1882" y="4084"/>
                  </a:lnTo>
                  <a:lnTo>
                    <a:pt x="1882" y="32025"/>
                  </a:lnTo>
                  <a:lnTo>
                    <a:pt x="1882" y="59966"/>
                  </a:lnTo>
                  <a:lnTo>
                    <a:pt x="159" y="59966"/>
                  </a:lnTo>
                  <a:cubicBezTo>
                    <a:pt x="70" y="59966"/>
                    <a:pt x="0" y="60045"/>
                    <a:pt x="0" y="60125"/>
                  </a:cubicBezTo>
                  <a:lnTo>
                    <a:pt x="0" y="63889"/>
                  </a:lnTo>
                  <a:cubicBezTo>
                    <a:pt x="0" y="63979"/>
                    <a:pt x="70" y="64048"/>
                    <a:pt x="159" y="64048"/>
                  </a:cubicBezTo>
                  <a:lnTo>
                    <a:pt x="3923" y="64048"/>
                  </a:lnTo>
                  <a:cubicBezTo>
                    <a:pt x="4003" y="64048"/>
                    <a:pt x="4083" y="63979"/>
                    <a:pt x="4083" y="63889"/>
                  </a:cubicBezTo>
                  <a:lnTo>
                    <a:pt x="4083" y="62167"/>
                  </a:lnTo>
                  <a:lnTo>
                    <a:pt x="45716" y="62167"/>
                  </a:lnTo>
                  <a:lnTo>
                    <a:pt x="110649" y="62167"/>
                  </a:lnTo>
                  <a:lnTo>
                    <a:pt x="110649" y="63889"/>
                  </a:lnTo>
                  <a:cubicBezTo>
                    <a:pt x="110649" y="63979"/>
                    <a:pt x="110719" y="64048"/>
                    <a:pt x="110808" y="64048"/>
                  </a:cubicBezTo>
                  <a:lnTo>
                    <a:pt x="114572" y="64048"/>
                  </a:lnTo>
                  <a:cubicBezTo>
                    <a:pt x="114662" y="64048"/>
                    <a:pt x="114732" y="63979"/>
                    <a:pt x="114732" y="63889"/>
                  </a:cubicBezTo>
                  <a:lnTo>
                    <a:pt x="114732" y="60125"/>
                  </a:lnTo>
                  <a:cubicBezTo>
                    <a:pt x="114732" y="60045"/>
                    <a:pt x="114662" y="59966"/>
                    <a:pt x="114572" y="59966"/>
                  </a:cubicBezTo>
                  <a:lnTo>
                    <a:pt x="112850" y="59966"/>
                  </a:lnTo>
                  <a:lnTo>
                    <a:pt x="112850" y="32025"/>
                  </a:lnTo>
                  <a:lnTo>
                    <a:pt x="112850" y="4084"/>
                  </a:lnTo>
                  <a:lnTo>
                    <a:pt x="114572" y="4084"/>
                  </a:lnTo>
                  <a:cubicBezTo>
                    <a:pt x="114662" y="4084"/>
                    <a:pt x="114732" y="4014"/>
                    <a:pt x="114732" y="3924"/>
                  </a:cubicBezTo>
                  <a:lnTo>
                    <a:pt x="114732" y="171"/>
                  </a:lnTo>
                  <a:cubicBezTo>
                    <a:pt x="114732" y="81"/>
                    <a:pt x="114662" y="1"/>
                    <a:pt x="114572" y="1"/>
                  </a:cubicBezTo>
                  <a:lnTo>
                    <a:pt x="110808" y="1"/>
                  </a:lnTo>
                  <a:cubicBezTo>
                    <a:pt x="110719" y="1"/>
                    <a:pt x="110649" y="81"/>
                    <a:pt x="110649" y="171"/>
                  </a:cubicBezTo>
                  <a:lnTo>
                    <a:pt x="110649" y="1883"/>
                  </a:lnTo>
                  <a:lnTo>
                    <a:pt x="45716" y="1883"/>
                  </a:lnTo>
                  <a:lnTo>
                    <a:pt x="4083" y="1883"/>
                  </a:lnTo>
                  <a:close/>
                  <a:moveTo>
                    <a:pt x="4083" y="2202"/>
                  </a:moveTo>
                  <a:lnTo>
                    <a:pt x="4083" y="2799"/>
                  </a:lnTo>
                  <a:lnTo>
                    <a:pt x="10336" y="2799"/>
                  </a:lnTo>
                  <a:cubicBezTo>
                    <a:pt x="10406" y="2799"/>
                    <a:pt x="10456" y="2849"/>
                    <a:pt x="10456" y="2919"/>
                  </a:cubicBezTo>
                  <a:cubicBezTo>
                    <a:pt x="10456" y="2988"/>
                    <a:pt x="10406" y="3038"/>
                    <a:pt x="10336" y="3038"/>
                  </a:cubicBezTo>
                  <a:lnTo>
                    <a:pt x="4083" y="3038"/>
                  </a:lnTo>
                  <a:lnTo>
                    <a:pt x="4083" y="3924"/>
                  </a:lnTo>
                  <a:cubicBezTo>
                    <a:pt x="4083" y="4014"/>
                    <a:pt x="4003" y="4084"/>
                    <a:pt x="3923" y="4084"/>
                  </a:cubicBezTo>
                  <a:lnTo>
                    <a:pt x="3037" y="4084"/>
                  </a:lnTo>
                  <a:lnTo>
                    <a:pt x="3037" y="10845"/>
                  </a:lnTo>
                  <a:cubicBezTo>
                    <a:pt x="3037" y="10905"/>
                    <a:pt x="2978" y="10965"/>
                    <a:pt x="2918" y="10965"/>
                  </a:cubicBezTo>
                  <a:cubicBezTo>
                    <a:pt x="2848" y="10965"/>
                    <a:pt x="2788" y="10905"/>
                    <a:pt x="2788" y="10845"/>
                  </a:cubicBezTo>
                  <a:lnTo>
                    <a:pt x="2788" y="4084"/>
                  </a:lnTo>
                  <a:lnTo>
                    <a:pt x="2201" y="4084"/>
                  </a:lnTo>
                  <a:lnTo>
                    <a:pt x="2201" y="32025"/>
                  </a:lnTo>
                  <a:lnTo>
                    <a:pt x="2201" y="59966"/>
                  </a:lnTo>
                  <a:lnTo>
                    <a:pt x="2788" y="59966"/>
                  </a:lnTo>
                  <a:lnTo>
                    <a:pt x="2788" y="53215"/>
                  </a:lnTo>
                  <a:cubicBezTo>
                    <a:pt x="2788" y="53145"/>
                    <a:pt x="2848" y="53095"/>
                    <a:pt x="2918" y="53095"/>
                  </a:cubicBezTo>
                  <a:cubicBezTo>
                    <a:pt x="2978" y="53095"/>
                    <a:pt x="3037" y="53145"/>
                    <a:pt x="3037" y="53215"/>
                  </a:cubicBezTo>
                  <a:lnTo>
                    <a:pt x="3037" y="59966"/>
                  </a:lnTo>
                  <a:lnTo>
                    <a:pt x="3923" y="59966"/>
                  </a:lnTo>
                  <a:cubicBezTo>
                    <a:pt x="4003" y="59966"/>
                    <a:pt x="4083" y="60045"/>
                    <a:pt x="4083" y="60125"/>
                  </a:cubicBezTo>
                  <a:lnTo>
                    <a:pt x="4083" y="61012"/>
                  </a:lnTo>
                  <a:lnTo>
                    <a:pt x="10336" y="61012"/>
                  </a:lnTo>
                  <a:cubicBezTo>
                    <a:pt x="10406" y="61012"/>
                    <a:pt x="10456" y="61071"/>
                    <a:pt x="10456" y="61131"/>
                  </a:cubicBezTo>
                  <a:cubicBezTo>
                    <a:pt x="10456" y="61201"/>
                    <a:pt x="10406" y="61251"/>
                    <a:pt x="10336" y="61251"/>
                  </a:cubicBezTo>
                  <a:lnTo>
                    <a:pt x="4083" y="61251"/>
                  </a:lnTo>
                  <a:lnTo>
                    <a:pt x="4083" y="61848"/>
                  </a:lnTo>
                  <a:lnTo>
                    <a:pt x="45716" y="61848"/>
                  </a:lnTo>
                  <a:lnTo>
                    <a:pt x="110649" y="61848"/>
                  </a:lnTo>
                  <a:lnTo>
                    <a:pt x="110649" y="61251"/>
                  </a:lnTo>
                  <a:lnTo>
                    <a:pt x="104396" y="61251"/>
                  </a:lnTo>
                  <a:cubicBezTo>
                    <a:pt x="104326" y="61251"/>
                    <a:pt x="104276" y="61201"/>
                    <a:pt x="104276" y="61131"/>
                  </a:cubicBezTo>
                  <a:cubicBezTo>
                    <a:pt x="104276" y="61071"/>
                    <a:pt x="104326" y="61012"/>
                    <a:pt x="104396" y="61012"/>
                  </a:cubicBezTo>
                  <a:lnTo>
                    <a:pt x="110649" y="61012"/>
                  </a:lnTo>
                  <a:lnTo>
                    <a:pt x="110649" y="60125"/>
                  </a:lnTo>
                  <a:cubicBezTo>
                    <a:pt x="110649" y="60045"/>
                    <a:pt x="110719" y="59966"/>
                    <a:pt x="110808" y="59966"/>
                  </a:cubicBezTo>
                  <a:lnTo>
                    <a:pt x="111695" y="59966"/>
                  </a:lnTo>
                  <a:lnTo>
                    <a:pt x="111695" y="53215"/>
                  </a:lnTo>
                  <a:cubicBezTo>
                    <a:pt x="111695" y="53145"/>
                    <a:pt x="111744" y="53095"/>
                    <a:pt x="111814" y="53095"/>
                  </a:cubicBezTo>
                  <a:cubicBezTo>
                    <a:pt x="111884" y="53095"/>
                    <a:pt x="111934" y="53145"/>
                    <a:pt x="111934" y="53215"/>
                  </a:cubicBezTo>
                  <a:lnTo>
                    <a:pt x="111934" y="59966"/>
                  </a:lnTo>
                  <a:lnTo>
                    <a:pt x="112531" y="59966"/>
                  </a:lnTo>
                  <a:lnTo>
                    <a:pt x="112531" y="32025"/>
                  </a:lnTo>
                  <a:lnTo>
                    <a:pt x="112531" y="4084"/>
                  </a:lnTo>
                  <a:lnTo>
                    <a:pt x="111934" y="4084"/>
                  </a:lnTo>
                  <a:lnTo>
                    <a:pt x="111934" y="10845"/>
                  </a:lnTo>
                  <a:cubicBezTo>
                    <a:pt x="111934" y="10905"/>
                    <a:pt x="111884" y="10965"/>
                    <a:pt x="111814" y="10965"/>
                  </a:cubicBezTo>
                  <a:cubicBezTo>
                    <a:pt x="111744" y="10965"/>
                    <a:pt x="111695" y="10905"/>
                    <a:pt x="111695" y="10845"/>
                  </a:cubicBezTo>
                  <a:lnTo>
                    <a:pt x="111695" y="4084"/>
                  </a:lnTo>
                  <a:lnTo>
                    <a:pt x="110808" y="4084"/>
                  </a:lnTo>
                  <a:cubicBezTo>
                    <a:pt x="110719" y="4084"/>
                    <a:pt x="110649" y="4014"/>
                    <a:pt x="110649" y="3924"/>
                  </a:cubicBezTo>
                  <a:lnTo>
                    <a:pt x="110649" y="3038"/>
                  </a:lnTo>
                  <a:lnTo>
                    <a:pt x="104396" y="3038"/>
                  </a:lnTo>
                  <a:cubicBezTo>
                    <a:pt x="104326" y="3038"/>
                    <a:pt x="104276" y="2988"/>
                    <a:pt x="104276" y="2919"/>
                  </a:cubicBezTo>
                  <a:cubicBezTo>
                    <a:pt x="104276" y="2849"/>
                    <a:pt x="104326" y="2799"/>
                    <a:pt x="104396" y="2799"/>
                  </a:cubicBezTo>
                  <a:lnTo>
                    <a:pt x="110649" y="2799"/>
                  </a:lnTo>
                  <a:lnTo>
                    <a:pt x="110649" y="2202"/>
                  </a:lnTo>
                  <a:lnTo>
                    <a:pt x="45716" y="2202"/>
                  </a:lnTo>
                  <a:close/>
                  <a:moveTo>
                    <a:pt x="2788" y="25114"/>
                  </a:moveTo>
                  <a:cubicBezTo>
                    <a:pt x="2788" y="25045"/>
                    <a:pt x="2848" y="24995"/>
                    <a:pt x="2918" y="24995"/>
                  </a:cubicBezTo>
                  <a:cubicBezTo>
                    <a:pt x="2978" y="24995"/>
                    <a:pt x="3037" y="25045"/>
                    <a:pt x="3037" y="25114"/>
                  </a:cubicBezTo>
                  <a:lnTo>
                    <a:pt x="3037" y="32025"/>
                  </a:lnTo>
                  <a:lnTo>
                    <a:pt x="3037" y="38946"/>
                  </a:lnTo>
                  <a:cubicBezTo>
                    <a:pt x="3037" y="39005"/>
                    <a:pt x="2978" y="39065"/>
                    <a:pt x="2918" y="39065"/>
                  </a:cubicBezTo>
                  <a:cubicBezTo>
                    <a:pt x="2848" y="39065"/>
                    <a:pt x="2788" y="39005"/>
                    <a:pt x="2788" y="38946"/>
                  </a:cubicBezTo>
                  <a:lnTo>
                    <a:pt x="2788" y="32025"/>
                  </a:lnTo>
                  <a:close/>
                  <a:moveTo>
                    <a:pt x="38447" y="2799"/>
                  </a:moveTo>
                  <a:cubicBezTo>
                    <a:pt x="38516" y="2799"/>
                    <a:pt x="38566" y="2849"/>
                    <a:pt x="38566" y="2919"/>
                  </a:cubicBezTo>
                  <a:cubicBezTo>
                    <a:pt x="38566" y="2988"/>
                    <a:pt x="38516" y="3038"/>
                    <a:pt x="38447" y="3038"/>
                  </a:cubicBezTo>
                  <a:lnTo>
                    <a:pt x="38208" y="3038"/>
                  </a:lnTo>
                  <a:cubicBezTo>
                    <a:pt x="38138" y="3038"/>
                    <a:pt x="38088" y="2988"/>
                    <a:pt x="38088" y="2919"/>
                  </a:cubicBezTo>
                  <a:cubicBezTo>
                    <a:pt x="38088" y="2849"/>
                    <a:pt x="38138" y="2799"/>
                    <a:pt x="38208" y="2799"/>
                  </a:cubicBezTo>
                  <a:close/>
                  <a:moveTo>
                    <a:pt x="11332" y="3038"/>
                  </a:moveTo>
                  <a:cubicBezTo>
                    <a:pt x="11272" y="3038"/>
                    <a:pt x="11212" y="2988"/>
                    <a:pt x="11212" y="2919"/>
                  </a:cubicBezTo>
                  <a:cubicBezTo>
                    <a:pt x="11212" y="2849"/>
                    <a:pt x="11272" y="2799"/>
                    <a:pt x="11332" y="2799"/>
                  </a:cubicBezTo>
                  <a:lnTo>
                    <a:pt x="11571" y="2799"/>
                  </a:lnTo>
                  <a:cubicBezTo>
                    <a:pt x="11641" y="2799"/>
                    <a:pt x="11690" y="2849"/>
                    <a:pt x="11690" y="2919"/>
                  </a:cubicBezTo>
                  <a:cubicBezTo>
                    <a:pt x="11690" y="2988"/>
                    <a:pt x="11641" y="3038"/>
                    <a:pt x="11571" y="3038"/>
                  </a:cubicBezTo>
                  <a:close/>
                  <a:moveTo>
                    <a:pt x="12298" y="3038"/>
                  </a:moveTo>
                  <a:cubicBezTo>
                    <a:pt x="12228" y="3038"/>
                    <a:pt x="12179" y="2988"/>
                    <a:pt x="12179" y="2919"/>
                  </a:cubicBezTo>
                  <a:cubicBezTo>
                    <a:pt x="12179" y="2849"/>
                    <a:pt x="12228" y="2799"/>
                    <a:pt x="12298" y="2799"/>
                  </a:cubicBezTo>
                  <a:lnTo>
                    <a:pt x="12537" y="2799"/>
                  </a:lnTo>
                  <a:cubicBezTo>
                    <a:pt x="12597" y="2799"/>
                    <a:pt x="12657" y="2849"/>
                    <a:pt x="12657" y="2919"/>
                  </a:cubicBezTo>
                  <a:cubicBezTo>
                    <a:pt x="12657" y="2988"/>
                    <a:pt x="12597" y="3038"/>
                    <a:pt x="12537" y="3038"/>
                  </a:cubicBezTo>
                  <a:close/>
                  <a:moveTo>
                    <a:pt x="13254" y="3038"/>
                  </a:moveTo>
                  <a:cubicBezTo>
                    <a:pt x="13184" y="3038"/>
                    <a:pt x="13134" y="2988"/>
                    <a:pt x="13134" y="2919"/>
                  </a:cubicBezTo>
                  <a:cubicBezTo>
                    <a:pt x="13134" y="2849"/>
                    <a:pt x="13184" y="2799"/>
                    <a:pt x="13254" y="2799"/>
                  </a:cubicBezTo>
                  <a:lnTo>
                    <a:pt x="13493" y="2799"/>
                  </a:lnTo>
                  <a:cubicBezTo>
                    <a:pt x="13562" y="2799"/>
                    <a:pt x="13612" y="2849"/>
                    <a:pt x="13612" y="2919"/>
                  </a:cubicBezTo>
                  <a:cubicBezTo>
                    <a:pt x="13612" y="2988"/>
                    <a:pt x="13562" y="3038"/>
                    <a:pt x="13493" y="3038"/>
                  </a:cubicBezTo>
                  <a:close/>
                  <a:moveTo>
                    <a:pt x="14210" y="3038"/>
                  </a:moveTo>
                  <a:cubicBezTo>
                    <a:pt x="14150" y="3038"/>
                    <a:pt x="14090" y="2988"/>
                    <a:pt x="14090" y="2919"/>
                  </a:cubicBezTo>
                  <a:cubicBezTo>
                    <a:pt x="14090" y="2849"/>
                    <a:pt x="14150" y="2799"/>
                    <a:pt x="14210" y="2799"/>
                  </a:cubicBezTo>
                  <a:lnTo>
                    <a:pt x="14449" y="2799"/>
                  </a:lnTo>
                  <a:cubicBezTo>
                    <a:pt x="14518" y="2799"/>
                    <a:pt x="14578" y="2849"/>
                    <a:pt x="14578" y="2919"/>
                  </a:cubicBezTo>
                  <a:cubicBezTo>
                    <a:pt x="14578" y="2988"/>
                    <a:pt x="14518" y="3038"/>
                    <a:pt x="14449" y="3038"/>
                  </a:cubicBezTo>
                  <a:close/>
                  <a:moveTo>
                    <a:pt x="15175" y="3038"/>
                  </a:moveTo>
                  <a:cubicBezTo>
                    <a:pt x="15106" y="3038"/>
                    <a:pt x="15056" y="2988"/>
                    <a:pt x="15056" y="2919"/>
                  </a:cubicBezTo>
                  <a:cubicBezTo>
                    <a:pt x="15056" y="2849"/>
                    <a:pt x="15106" y="2799"/>
                    <a:pt x="15175" y="2799"/>
                  </a:cubicBezTo>
                  <a:lnTo>
                    <a:pt x="15414" y="2799"/>
                  </a:lnTo>
                  <a:cubicBezTo>
                    <a:pt x="15484" y="2799"/>
                    <a:pt x="15534" y="2849"/>
                    <a:pt x="15534" y="2919"/>
                  </a:cubicBezTo>
                  <a:cubicBezTo>
                    <a:pt x="15534" y="2988"/>
                    <a:pt x="15484" y="3038"/>
                    <a:pt x="15414" y="3038"/>
                  </a:cubicBezTo>
                  <a:close/>
                  <a:moveTo>
                    <a:pt x="16131" y="3038"/>
                  </a:moveTo>
                  <a:cubicBezTo>
                    <a:pt x="16072" y="3038"/>
                    <a:pt x="16012" y="2988"/>
                    <a:pt x="16012" y="2919"/>
                  </a:cubicBezTo>
                  <a:cubicBezTo>
                    <a:pt x="16012" y="2849"/>
                    <a:pt x="16072" y="2799"/>
                    <a:pt x="16131" y="2799"/>
                  </a:cubicBezTo>
                  <a:lnTo>
                    <a:pt x="16370" y="2799"/>
                  </a:lnTo>
                  <a:cubicBezTo>
                    <a:pt x="16440" y="2799"/>
                    <a:pt x="16490" y="2849"/>
                    <a:pt x="16490" y="2919"/>
                  </a:cubicBezTo>
                  <a:cubicBezTo>
                    <a:pt x="16490" y="2988"/>
                    <a:pt x="16440" y="3038"/>
                    <a:pt x="16370" y="3038"/>
                  </a:cubicBezTo>
                  <a:close/>
                  <a:moveTo>
                    <a:pt x="17098" y="3038"/>
                  </a:moveTo>
                  <a:cubicBezTo>
                    <a:pt x="17028" y="3038"/>
                    <a:pt x="16978" y="2988"/>
                    <a:pt x="16978" y="2919"/>
                  </a:cubicBezTo>
                  <a:cubicBezTo>
                    <a:pt x="16978" y="2849"/>
                    <a:pt x="17028" y="2799"/>
                    <a:pt x="17098" y="2799"/>
                  </a:cubicBezTo>
                  <a:lnTo>
                    <a:pt x="17337" y="2799"/>
                  </a:lnTo>
                  <a:cubicBezTo>
                    <a:pt x="17396" y="2799"/>
                    <a:pt x="17456" y="2849"/>
                    <a:pt x="17456" y="2919"/>
                  </a:cubicBezTo>
                  <a:cubicBezTo>
                    <a:pt x="17456" y="2988"/>
                    <a:pt x="17396" y="3038"/>
                    <a:pt x="17337" y="3038"/>
                  </a:cubicBezTo>
                  <a:close/>
                  <a:moveTo>
                    <a:pt x="18054" y="3038"/>
                  </a:moveTo>
                  <a:cubicBezTo>
                    <a:pt x="17983" y="3038"/>
                    <a:pt x="17934" y="2988"/>
                    <a:pt x="17934" y="2919"/>
                  </a:cubicBezTo>
                  <a:cubicBezTo>
                    <a:pt x="17934" y="2849"/>
                    <a:pt x="17983" y="2799"/>
                    <a:pt x="18054" y="2799"/>
                  </a:cubicBezTo>
                  <a:lnTo>
                    <a:pt x="18293" y="2799"/>
                  </a:lnTo>
                  <a:cubicBezTo>
                    <a:pt x="18362" y="2799"/>
                    <a:pt x="18412" y="2849"/>
                    <a:pt x="18412" y="2919"/>
                  </a:cubicBezTo>
                  <a:cubicBezTo>
                    <a:pt x="18412" y="2988"/>
                    <a:pt x="18362" y="3038"/>
                    <a:pt x="18293" y="3038"/>
                  </a:cubicBezTo>
                  <a:close/>
                  <a:moveTo>
                    <a:pt x="19009" y="3038"/>
                  </a:moveTo>
                  <a:cubicBezTo>
                    <a:pt x="18950" y="3038"/>
                    <a:pt x="18890" y="2988"/>
                    <a:pt x="18890" y="2919"/>
                  </a:cubicBezTo>
                  <a:cubicBezTo>
                    <a:pt x="18890" y="2849"/>
                    <a:pt x="18950" y="2799"/>
                    <a:pt x="19009" y="2799"/>
                  </a:cubicBezTo>
                  <a:lnTo>
                    <a:pt x="19248" y="2799"/>
                  </a:lnTo>
                  <a:cubicBezTo>
                    <a:pt x="19318" y="2799"/>
                    <a:pt x="19368" y="2849"/>
                    <a:pt x="19368" y="2919"/>
                  </a:cubicBezTo>
                  <a:cubicBezTo>
                    <a:pt x="19368" y="2988"/>
                    <a:pt x="19318" y="3038"/>
                    <a:pt x="19248" y="3038"/>
                  </a:cubicBezTo>
                  <a:close/>
                  <a:moveTo>
                    <a:pt x="19975" y="3038"/>
                  </a:moveTo>
                  <a:cubicBezTo>
                    <a:pt x="19906" y="3038"/>
                    <a:pt x="19855" y="2988"/>
                    <a:pt x="19855" y="2919"/>
                  </a:cubicBezTo>
                  <a:cubicBezTo>
                    <a:pt x="19855" y="2849"/>
                    <a:pt x="19906" y="2799"/>
                    <a:pt x="19975" y="2799"/>
                  </a:cubicBezTo>
                  <a:lnTo>
                    <a:pt x="20214" y="2799"/>
                  </a:lnTo>
                  <a:cubicBezTo>
                    <a:pt x="20274" y="2799"/>
                    <a:pt x="20333" y="2849"/>
                    <a:pt x="20333" y="2919"/>
                  </a:cubicBezTo>
                  <a:cubicBezTo>
                    <a:pt x="20333" y="2988"/>
                    <a:pt x="20274" y="3038"/>
                    <a:pt x="20214" y="3038"/>
                  </a:cubicBezTo>
                  <a:close/>
                  <a:moveTo>
                    <a:pt x="20931" y="3038"/>
                  </a:moveTo>
                  <a:cubicBezTo>
                    <a:pt x="20862" y="3038"/>
                    <a:pt x="20811" y="2988"/>
                    <a:pt x="20811" y="2919"/>
                  </a:cubicBezTo>
                  <a:cubicBezTo>
                    <a:pt x="20811" y="2849"/>
                    <a:pt x="20862" y="2799"/>
                    <a:pt x="20931" y="2799"/>
                  </a:cubicBezTo>
                  <a:lnTo>
                    <a:pt x="21170" y="2799"/>
                  </a:lnTo>
                  <a:cubicBezTo>
                    <a:pt x="21240" y="2799"/>
                    <a:pt x="21289" y="2849"/>
                    <a:pt x="21289" y="2919"/>
                  </a:cubicBezTo>
                  <a:cubicBezTo>
                    <a:pt x="21289" y="2988"/>
                    <a:pt x="21240" y="3038"/>
                    <a:pt x="21170" y="3038"/>
                  </a:cubicBezTo>
                  <a:close/>
                  <a:moveTo>
                    <a:pt x="21897" y="3038"/>
                  </a:moveTo>
                  <a:cubicBezTo>
                    <a:pt x="21827" y="3038"/>
                    <a:pt x="21767" y="2988"/>
                    <a:pt x="21767" y="2919"/>
                  </a:cubicBezTo>
                  <a:cubicBezTo>
                    <a:pt x="21767" y="2849"/>
                    <a:pt x="21827" y="2799"/>
                    <a:pt x="21897" y="2799"/>
                  </a:cubicBezTo>
                  <a:lnTo>
                    <a:pt x="22136" y="2799"/>
                  </a:lnTo>
                  <a:cubicBezTo>
                    <a:pt x="22196" y="2799"/>
                    <a:pt x="22256" y="2849"/>
                    <a:pt x="22256" y="2919"/>
                  </a:cubicBezTo>
                  <a:cubicBezTo>
                    <a:pt x="22256" y="2988"/>
                    <a:pt x="22196" y="3038"/>
                    <a:pt x="22136" y="3038"/>
                  </a:cubicBezTo>
                  <a:close/>
                  <a:moveTo>
                    <a:pt x="22853" y="3038"/>
                  </a:moveTo>
                  <a:cubicBezTo>
                    <a:pt x="22783" y="3038"/>
                    <a:pt x="22734" y="2988"/>
                    <a:pt x="22734" y="2919"/>
                  </a:cubicBezTo>
                  <a:cubicBezTo>
                    <a:pt x="22734" y="2849"/>
                    <a:pt x="22783" y="2799"/>
                    <a:pt x="22853" y="2799"/>
                  </a:cubicBezTo>
                  <a:lnTo>
                    <a:pt x="23092" y="2799"/>
                  </a:lnTo>
                  <a:cubicBezTo>
                    <a:pt x="23161" y="2799"/>
                    <a:pt x="23212" y="2849"/>
                    <a:pt x="23212" y="2919"/>
                  </a:cubicBezTo>
                  <a:cubicBezTo>
                    <a:pt x="23212" y="2988"/>
                    <a:pt x="23161" y="3038"/>
                    <a:pt x="23092" y="3038"/>
                  </a:cubicBezTo>
                  <a:close/>
                  <a:moveTo>
                    <a:pt x="23809" y="3038"/>
                  </a:moveTo>
                  <a:cubicBezTo>
                    <a:pt x="23749" y="3038"/>
                    <a:pt x="23690" y="2988"/>
                    <a:pt x="23690" y="2919"/>
                  </a:cubicBezTo>
                  <a:cubicBezTo>
                    <a:pt x="23690" y="2849"/>
                    <a:pt x="23749" y="2799"/>
                    <a:pt x="23809" y="2799"/>
                  </a:cubicBezTo>
                  <a:lnTo>
                    <a:pt x="24048" y="2799"/>
                  </a:lnTo>
                  <a:cubicBezTo>
                    <a:pt x="24117" y="2799"/>
                    <a:pt x="24168" y="2849"/>
                    <a:pt x="24168" y="2919"/>
                  </a:cubicBezTo>
                  <a:cubicBezTo>
                    <a:pt x="24168" y="2988"/>
                    <a:pt x="24117" y="3038"/>
                    <a:pt x="24048" y="3038"/>
                  </a:cubicBezTo>
                  <a:close/>
                  <a:moveTo>
                    <a:pt x="24775" y="3038"/>
                  </a:moveTo>
                  <a:cubicBezTo>
                    <a:pt x="24705" y="3038"/>
                    <a:pt x="24655" y="2988"/>
                    <a:pt x="24655" y="2919"/>
                  </a:cubicBezTo>
                  <a:cubicBezTo>
                    <a:pt x="24655" y="2849"/>
                    <a:pt x="24705" y="2799"/>
                    <a:pt x="24775" y="2799"/>
                  </a:cubicBezTo>
                  <a:lnTo>
                    <a:pt x="25014" y="2799"/>
                  </a:lnTo>
                  <a:cubicBezTo>
                    <a:pt x="25073" y="2799"/>
                    <a:pt x="25133" y="2849"/>
                    <a:pt x="25133" y="2919"/>
                  </a:cubicBezTo>
                  <a:cubicBezTo>
                    <a:pt x="25133" y="2988"/>
                    <a:pt x="25073" y="3038"/>
                    <a:pt x="25014" y="3038"/>
                  </a:cubicBezTo>
                  <a:close/>
                  <a:moveTo>
                    <a:pt x="25730" y="3038"/>
                  </a:moveTo>
                  <a:cubicBezTo>
                    <a:pt x="25661" y="3038"/>
                    <a:pt x="25611" y="2988"/>
                    <a:pt x="25611" y="2919"/>
                  </a:cubicBezTo>
                  <a:cubicBezTo>
                    <a:pt x="25611" y="2849"/>
                    <a:pt x="25661" y="2799"/>
                    <a:pt x="25730" y="2799"/>
                  </a:cubicBezTo>
                  <a:lnTo>
                    <a:pt x="25969" y="2799"/>
                  </a:lnTo>
                  <a:cubicBezTo>
                    <a:pt x="26040" y="2799"/>
                    <a:pt x="26089" y="2849"/>
                    <a:pt x="26089" y="2919"/>
                  </a:cubicBezTo>
                  <a:cubicBezTo>
                    <a:pt x="26089" y="2988"/>
                    <a:pt x="26040" y="3038"/>
                    <a:pt x="25969" y="3038"/>
                  </a:cubicBezTo>
                  <a:close/>
                  <a:moveTo>
                    <a:pt x="26686" y="3038"/>
                  </a:moveTo>
                  <a:cubicBezTo>
                    <a:pt x="26627" y="3038"/>
                    <a:pt x="26567" y="2988"/>
                    <a:pt x="26567" y="2919"/>
                  </a:cubicBezTo>
                  <a:cubicBezTo>
                    <a:pt x="26567" y="2849"/>
                    <a:pt x="26627" y="2799"/>
                    <a:pt x="26686" y="2799"/>
                  </a:cubicBezTo>
                  <a:lnTo>
                    <a:pt x="26936" y="2799"/>
                  </a:lnTo>
                  <a:cubicBezTo>
                    <a:pt x="26995" y="2799"/>
                    <a:pt x="27055" y="2849"/>
                    <a:pt x="27055" y="2919"/>
                  </a:cubicBezTo>
                  <a:cubicBezTo>
                    <a:pt x="27055" y="2988"/>
                    <a:pt x="26995" y="3038"/>
                    <a:pt x="26936" y="3038"/>
                  </a:cubicBezTo>
                  <a:close/>
                  <a:moveTo>
                    <a:pt x="27653" y="3038"/>
                  </a:moveTo>
                  <a:cubicBezTo>
                    <a:pt x="27583" y="3038"/>
                    <a:pt x="27533" y="2988"/>
                    <a:pt x="27533" y="2919"/>
                  </a:cubicBezTo>
                  <a:cubicBezTo>
                    <a:pt x="27533" y="2849"/>
                    <a:pt x="27583" y="2799"/>
                    <a:pt x="27653" y="2799"/>
                  </a:cubicBezTo>
                  <a:lnTo>
                    <a:pt x="27892" y="2799"/>
                  </a:lnTo>
                  <a:cubicBezTo>
                    <a:pt x="27961" y="2799"/>
                    <a:pt x="28011" y="2849"/>
                    <a:pt x="28011" y="2919"/>
                  </a:cubicBezTo>
                  <a:cubicBezTo>
                    <a:pt x="28011" y="2988"/>
                    <a:pt x="27961" y="3038"/>
                    <a:pt x="27892" y="3038"/>
                  </a:cubicBezTo>
                  <a:close/>
                  <a:moveTo>
                    <a:pt x="28609" y="3038"/>
                  </a:moveTo>
                  <a:cubicBezTo>
                    <a:pt x="28549" y="3038"/>
                    <a:pt x="28489" y="2988"/>
                    <a:pt x="28489" y="2919"/>
                  </a:cubicBezTo>
                  <a:cubicBezTo>
                    <a:pt x="28489" y="2849"/>
                    <a:pt x="28549" y="2799"/>
                    <a:pt x="28609" y="2799"/>
                  </a:cubicBezTo>
                  <a:lnTo>
                    <a:pt x="28848" y="2799"/>
                  </a:lnTo>
                  <a:cubicBezTo>
                    <a:pt x="28917" y="2799"/>
                    <a:pt x="28967" y="2849"/>
                    <a:pt x="28967" y="2919"/>
                  </a:cubicBezTo>
                  <a:cubicBezTo>
                    <a:pt x="28967" y="2988"/>
                    <a:pt x="28917" y="3038"/>
                    <a:pt x="28848" y="3038"/>
                  </a:cubicBezTo>
                  <a:close/>
                  <a:moveTo>
                    <a:pt x="29574" y="3038"/>
                  </a:moveTo>
                  <a:cubicBezTo>
                    <a:pt x="29505" y="3038"/>
                    <a:pt x="29455" y="2988"/>
                    <a:pt x="29455" y="2919"/>
                  </a:cubicBezTo>
                  <a:cubicBezTo>
                    <a:pt x="29455" y="2849"/>
                    <a:pt x="29505" y="2799"/>
                    <a:pt x="29574" y="2799"/>
                  </a:cubicBezTo>
                  <a:lnTo>
                    <a:pt x="29813" y="2799"/>
                  </a:lnTo>
                  <a:cubicBezTo>
                    <a:pt x="29873" y="2799"/>
                    <a:pt x="29933" y="2849"/>
                    <a:pt x="29933" y="2919"/>
                  </a:cubicBezTo>
                  <a:cubicBezTo>
                    <a:pt x="29933" y="2988"/>
                    <a:pt x="29873" y="3038"/>
                    <a:pt x="29813" y="3038"/>
                  </a:cubicBezTo>
                  <a:close/>
                  <a:moveTo>
                    <a:pt x="30530" y="3038"/>
                  </a:moveTo>
                  <a:cubicBezTo>
                    <a:pt x="30461" y="3038"/>
                    <a:pt x="30411" y="2988"/>
                    <a:pt x="30411" y="2919"/>
                  </a:cubicBezTo>
                  <a:cubicBezTo>
                    <a:pt x="30411" y="2849"/>
                    <a:pt x="30461" y="2799"/>
                    <a:pt x="30530" y="2799"/>
                  </a:cubicBezTo>
                  <a:lnTo>
                    <a:pt x="30769" y="2799"/>
                  </a:lnTo>
                  <a:cubicBezTo>
                    <a:pt x="30839" y="2799"/>
                    <a:pt x="30889" y="2849"/>
                    <a:pt x="30889" y="2919"/>
                  </a:cubicBezTo>
                  <a:cubicBezTo>
                    <a:pt x="30889" y="2988"/>
                    <a:pt x="30839" y="3038"/>
                    <a:pt x="30769" y="3038"/>
                  </a:cubicBezTo>
                  <a:close/>
                  <a:moveTo>
                    <a:pt x="31486" y="3038"/>
                  </a:moveTo>
                  <a:cubicBezTo>
                    <a:pt x="31426" y="3038"/>
                    <a:pt x="31366" y="2988"/>
                    <a:pt x="31366" y="2919"/>
                  </a:cubicBezTo>
                  <a:cubicBezTo>
                    <a:pt x="31366" y="2849"/>
                    <a:pt x="31426" y="2799"/>
                    <a:pt x="31486" y="2799"/>
                  </a:cubicBezTo>
                  <a:lnTo>
                    <a:pt x="31735" y="2799"/>
                  </a:lnTo>
                  <a:cubicBezTo>
                    <a:pt x="31795" y="2799"/>
                    <a:pt x="31855" y="2849"/>
                    <a:pt x="31855" y="2919"/>
                  </a:cubicBezTo>
                  <a:cubicBezTo>
                    <a:pt x="31855" y="2988"/>
                    <a:pt x="31795" y="3038"/>
                    <a:pt x="31735" y="3038"/>
                  </a:cubicBezTo>
                  <a:close/>
                  <a:moveTo>
                    <a:pt x="32452" y="3038"/>
                  </a:moveTo>
                  <a:cubicBezTo>
                    <a:pt x="32382" y="3038"/>
                    <a:pt x="32333" y="2988"/>
                    <a:pt x="32333" y="2919"/>
                  </a:cubicBezTo>
                  <a:cubicBezTo>
                    <a:pt x="32333" y="2849"/>
                    <a:pt x="32382" y="2799"/>
                    <a:pt x="32452" y="2799"/>
                  </a:cubicBezTo>
                  <a:lnTo>
                    <a:pt x="32691" y="2799"/>
                  </a:lnTo>
                  <a:cubicBezTo>
                    <a:pt x="32761" y="2799"/>
                    <a:pt x="32811" y="2849"/>
                    <a:pt x="32811" y="2919"/>
                  </a:cubicBezTo>
                  <a:cubicBezTo>
                    <a:pt x="32811" y="2988"/>
                    <a:pt x="32761" y="3038"/>
                    <a:pt x="32691" y="3038"/>
                  </a:cubicBezTo>
                  <a:close/>
                  <a:moveTo>
                    <a:pt x="33408" y="3038"/>
                  </a:moveTo>
                  <a:cubicBezTo>
                    <a:pt x="33348" y="3038"/>
                    <a:pt x="33289" y="2988"/>
                    <a:pt x="33289" y="2919"/>
                  </a:cubicBezTo>
                  <a:cubicBezTo>
                    <a:pt x="33289" y="2849"/>
                    <a:pt x="33348" y="2799"/>
                    <a:pt x="33408" y="2799"/>
                  </a:cubicBezTo>
                  <a:lnTo>
                    <a:pt x="33647" y="2799"/>
                  </a:lnTo>
                  <a:cubicBezTo>
                    <a:pt x="33716" y="2799"/>
                    <a:pt x="33767" y="2849"/>
                    <a:pt x="33767" y="2919"/>
                  </a:cubicBezTo>
                  <a:cubicBezTo>
                    <a:pt x="33767" y="2988"/>
                    <a:pt x="33716" y="3038"/>
                    <a:pt x="33647" y="3038"/>
                  </a:cubicBezTo>
                  <a:close/>
                  <a:moveTo>
                    <a:pt x="34374" y="3038"/>
                  </a:moveTo>
                  <a:cubicBezTo>
                    <a:pt x="34304" y="3038"/>
                    <a:pt x="34254" y="2988"/>
                    <a:pt x="34254" y="2919"/>
                  </a:cubicBezTo>
                  <a:cubicBezTo>
                    <a:pt x="34254" y="2849"/>
                    <a:pt x="34304" y="2799"/>
                    <a:pt x="34374" y="2799"/>
                  </a:cubicBezTo>
                  <a:lnTo>
                    <a:pt x="34613" y="2799"/>
                  </a:lnTo>
                  <a:cubicBezTo>
                    <a:pt x="34672" y="2799"/>
                    <a:pt x="34732" y="2849"/>
                    <a:pt x="34732" y="2919"/>
                  </a:cubicBezTo>
                  <a:cubicBezTo>
                    <a:pt x="34732" y="2988"/>
                    <a:pt x="34672" y="3038"/>
                    <a:pt x="34613" y="3038"/>
                  </a:cubicBezTo>
                  <a:close/>
                  <a:moveTo>
                    <a:pt x="35330" y="3038"/>
                  </a:moveTo>
                  <a:cubicBezTo>
                    <a:pt x="35260" y="3038"/>
                    <a:pt x="35210" y="2988"/>
                    <a:pt x="35210" y="2919"/>
                  </a:cubicBezTo>
                  <a:cubicBezTo>
                    <a:pt x="35210" y="2849"/>
                    <a:pt x="35260" y="2799"/>
                    <a:pt x="35330" y="2799"/>
                  </a:cubicBezTo>
                  <a:lnTo>
                    <a:pt x="35569" y="2799"/>
                  </a:lnTo>
                  <a:cubicBezTo>
                    <a:pt x="35639" y="2799"/>
                    <a:pt x="35688" y="2849"/>
                    <a:pt x="35688" y="2919"/>
                  </a:cubicBezTo>
                  <a:cubicBezTo>
                    <a:pt x="35688" y="2988"/>
                    <a:pt x="35639" y="3038"/>
                    <a:pt x="35569" y="3038"/>
                  </a:cubicBezTo>
                  <a:close/>
                  <a:moveTo>
                    <a:pt x="36286" y="3038"/>
                  </a:moveTo>
                  <a:cubicBezTo>
                    <a:pt x="36226" y="3038"/>
                    <a:pt x="36166" y="2988"/>
                    <a:pt x="36166" y="2919"/>
                  </a:cubicBezTo>
                  <a:cubicBezTo>
                    <a:pt x="36166" y="2849"/>
                    <a:pt x="36226" y="2799"/>
                    <a:pt x="36286" y="2799"/>
                  </a:cubicBezTo>
                  <a:lnTo>
                    <a:pt x="36525" y="2799"/>
                  </a:lnTo>
                  <a:cubicBezTo>
                    <a:pt x="36595" y="2799"/>
                    <a:pt x="36644" y="2849"/>
                    <a:pt x="36644" y="2919"/>
                  </a:cubicBezTo>
                  <a:cubicBezTo>
                    <a:pt x="36644" y="2988"/>
                    <a:pt x="36595" y="3038"/>
                    <a:pt x="36525" y="3038"/>
                  </a:cubicBezTo>
                  <a:close/>
                  <a:moveTo>
                    <a:pt x="37252" y="3038"/>
                  </a:moveTo>
                  <a:cubicBezTo>
                    <a:pt x="37182" y="3038"/>
                    <a:pt x="37132" y="2988"/>
                    <a:pt x="37132" y="2919"/>
                  </a:cubicBezTo>
                  <a:cubicBezTo>
                    <a:pt x="37132" y="2849"/>
                    <a:pt x="37182" y="2799"/>
                    <a:pt x="37252" y="2799"/>
                  </a:cubicBezTo>
                  <a:lnTo>
                    <a:pt x="37491" y="2799"/>
                  </a:lnTo>
                  <a:cubicBezTo>
                    <a:pt x="37551" y="2799"/>
                    <a:pt x="37610" y="2849"/>
                    <a:pt x="37610" y="2919"/>
                  </a:cubicBezTo>
                  <a:cubicBezTo>
                    <a:pt x="37610" y="2988"/>
                    <a:pt x="37551" y="3038"/>
                    <a:pt x="37491" y="3038"/>
                  </a:cubicBezTo>
                  <a:close/>
                  <a:moveTo>
                    <a:pt x="45716" y="3038"/>
                  </a:moveTo>
                  <a:lnTo>
                    <a:pt x="39303" y="3038"/>
                  </a:lnTo>
                  <a:cubicBezTo>
                    <a:pt x="39233" y="3038"/>
                    <a:pt x="39184" y="2988"/>
                    <a:pt x="39184" y="2919"/>
                  </a:cubicBezTo>
                  <a:cubicBezTo>
                    <a:pt x="39184" y="2849"/>
                    <a:pt x="39233" y="2799"/>
                    <a:pt x="39303" y="2799"/>
                  </a:cubicBezTo>
                  <a:lnTo>
                    <a:pt x="45716" y="2799"/>
                  </a:lnTo>
                  <a:lnTo>
                    <a:pt x="75429" y="2799"/>
                  </a:lnTo>
                  <a:cubicBezTo>
                    <a:pt x="75489" y="2799"/>
                    <a:pt x="75549" y="2849"/>
                    <a:pt x="75549" y="2919"/>
                  </a:cubicBezTo>
                  <a:cubicBezTo>
                    <a:pt x="75549" y="2988"/>
                    <a:pt x="75489" y="3038"/>
                    <a:pt x="75429" y="3038"/>
                  </a:cubicBezTo>
                  <a:close/>
                  <a:moveTo>
                    <a:pt x="3037" y="52130"/>
                  </a:moveTo>
                  <a:cubicBezTo>
                    <a:pt x="3037" y="52199"/>
                    <a:pt x="2978" y="52249"/>
                    <a:pt x="2918" y="52249"/>
                  </a:cubicBezTo>
                  <a:cubicBezTo>
                    <a:pt x="2848" y="52249"/>
                    <a:pt x="2788" y="52199"/>
                    <a:pt x="2788" y="52130"/>
                  </a:cubicBezTo>
                  <a:lnTo>
                    <a:pt x="2788" y="51891"/>
                  </a:lnTo>
                  <a:cubicBezTo>
                    <a:pt x="2788" y="51820"/>
                    <a:pt x="2848" y="51771"/>
                    <a:pt x="2918" y="51771"/>
                  </a:cubicBezTo>
                  <a:cubicBezTo>
                    <a:pt x="2978" y="51771"/>
                    <a:pt x="3037" y="51820"/>
                    <a:pt x="3037" y="51891"/>
                  </a:cubicBezTo>
                  <a:close/>
                  <a:moveTo>
                    <a:pt x="2788" y="40369"/>
                  </a:moveTo>
                  <a:cubicBezTo>
                    <a:pt x="2788" y="40309"/>
                    <a:pt x="2848" y="40250"/>
                    <a:pt x="2918" y="40250"/>
                  </a:cubicBezTo>
                  <a:cubicBezTo>
                    <a:pt x="2978" y="40250"/>
                    <a:pt x="3037" y="40309"/>
                    <a:pt x="3037" y="40369"/>
                  </a:cubicBezTo>
                  <a:lnTo>
                    <a:pt x="3037" y="40608"/>
                  </a:lnTo>
                  <a:cubicBezTo>
                    <a:pt x="3037" y="40678"/>
                    <a:pt x="2978" y="40738"/>
                    <a:pt x="2918" y="40738"/>
                  </a:cubicBezTo>
                  <a:cubicBezTo>
                    <a:pt x="2848" y="40738"/>
                    <a:pt x="2788" y="40678"/>
                    <a:pt x="2788" y="40608"/>
                  </a:cubicBezTo>
                  <a:close/>
                  <a:moveTo>
                    <a:pt x="2788" y="41335"/>
                  </a:moveTo>
                  <a:cubicBezTo>
                    <a:pt x="2788" y="41265"/>
                    <a:pt x="2848" y="41216"/>
                    <a:pt x="2918" y="41216"/>
                  </a:cubicBezTo>
                  <a:cubicBezTo>
                    <a:pt x="2978" y="41216"/>
                    <a:pt x="3037" y="41265"/>
                    <a:pt x="3037" y="41335"/>
                  </a:cubicBezTo>
                  <a:lnTo>
                    <a:pt x="3037" y="41574"/>
                  </a:lnTo>
                  <a:cubicBezTo>
                    <a:pt x="3037" y="41644"/>
                    <a:pt x="2978" y="41694"/>
                    <a:pt x="2918" y="41694"/>
                  </a:cubicBezTo>
                  <a:cubicBezTo>
                    <a:pt x="2848" y="41694"/>
                    <a:pt x="2788" y="41644"/>
                    <a:pt x="2788" y="41574"/>
                  </a:cubicBezTo>
                  <a:close/>
                  <a:moveTo>
                    <a:pt x="2788" y="42291"/>
                  </a:moveTo>
                  <a:cubicBezTo>
                    <a:pt x="2788" y="42232"/>
                    <a:pt x="2848" y="42172"/>
                    <a:pt x="2918" y="42172"/>
                  </a:cubicBezTo>
                  <a:cubicBezTo>
                    <a:pt x="2978" y="42172"/>
                    <a:pt x="3037" y="42232"/>
                    <a:pt x="3037" y="42291"/>
                  </a:cubicBezTo>
                  <a:lnTo>
                    <a:pt x="3037" y="42530"/>
                  </a:lnTo>
                  <a:cubicBezTo>
                    <a:pt x="3037" y="42600"/>
                    <a:pt x="2978" y="42650"/>
                    <a:pt x="2918" y="42650"/>
                  </a:cubicBezTo>
                  <a:cubicBezTo>
                    <a:pt x="2848" y="42650"/>
                    <a:pt x="2788" y="42600"/>
                    <a:pt x="2788" y="42530"/>
                  </a:cubicBezTo>
                  <a:close/>
                  <a:moveTo>
                    <a:pt x="2788" y="43257"/>
                  </a:moveTo>
                  <a:cubicBezTo>
                    <a:pt x="2788" y="43188"/>
                    <a:pt x="2848" y="43137"/>
                    <a:pt x="2918" y="43137"/>
                  </a:cubicBezTo>
                  <a:cubicBezTo>
                    <a:pt x="2978" y="43137"/>
                    <a:pt x="3037" y="43188"/>
                    <a:pt x="3037" y="43257"/>
                  </a:cubicBezTo>
                  <a:lnTo>
                    <a:pt x="3037" y="43496"/>
                  </a:lnTo>
                  <a:cubicBezTo>
                    <a:pt x="3037" y="43556"/>
                    <a:pt x="2978" y="43615"/>
                    <a:pt x="2918" y="43615"/>
                  </a:cubicBezTo>
                  <a:cubicBezTo>
                    <a:pt x="2848" y="43615"/>
                    <a:pt x="2788" y="43556"/>
                    <a:pt x="2788" y="43496"/>
                  </a:cubicBezTo>
                  <a:close/>
                  <a:moveTo>
                    <a:pt x="2788" y="44213"/>
                  </a:moveTo>
                  <a:cubicBezTo>
                    <a:pt x="2788" y="44144"/>
                    <a:pt x="2848" y="44093"/>
                    <a:pt x="2918" y="44093"/>
                  </a:cubicBezTo>
                  <a:cubicBezTo>
                    <a:pt x="2978" y="44093"/>
                    <a:pt x="3037" y="44144"/>
                    <a:pt x="3037" y="44213"/>
                  </a:cubicBezTo>
                  <a:lnTo>
                    <a:pt x="3037" y="44452"/>
                  </a:lnTo>
                  <a:cubicBezTo>
                    <a:pt x="3037" y="44522"/>
                    <a:pt x="2978" y="44571"/>
                    <a:pt x="2918" y="44571"/>
                  </a:cubicBezTo>
                  <a:cubicBezTo>
                    <a:pt x="2848" y="44571"/>
                    <a:pt x="2788" y="44522"/>
                    <a:pt x="2788" y="44452"/>
                  </a:cubicBezTo>
                  <a:close/>
                  <a:moveTo>
                    <a:pt x="2788" y="45169"/>
                  </a:moveTo>
                  <a:cubicBezTo>
                    <a:pt x="2788" y="45109"/>
                    <a:pt x="2848" y="45049"/>
                    <a:pt x="2918" y="45049"/>
                  </a:cubicBezTo>
                  <a:cubicBezTo>
                    <a:pt x="2978" y="45049"/>
                    <a:pt x="3037" y="45109"/>
                    <a:pt x="3037" y="45169"/>
                  </a:cubicBezTo>
                  <a:lnTo>
                    <a:pt x="3037" y="45408"/>
                  </a:lnTo>
                  <a:cubicBezTo>
                    <a:pt x="3037" y="45478"/>
                    <a:pt x="2978" y="45527"/>
                    <a:pt x="2918" y="45527"/>
                  </a:cubicBezTo>
                  <a:cubicBezTo>
                    <a:pt x="2848" y="45527"/>
                    <a:pt x="2788" y="45478"/>
                    <a:pt x="2788" y="45408"/>
                  </a:cubicBezTo>
                  <a:close/>
                  <a:moveTo>
                    <a:pt x="2788" y="46135"/>
                  </a:moveTo>
                  <a:cubicBezTo>
                    <a:pt x="2788" y="46065"/>
                    <a:pt x="2848" y="46016"/>
                    <a:pt x="2918" y="46016"/>
                  </a:cubicBezTo>
                  <a:cubicBezTo>
                    <a:pt x="2978" y="46016"/>
                    <a:pt x="3037" y="46065"/>
                    <a:pt x="3037" y="46135"/>
                  </a:cubicBezTo>
                  <a:lnTo>
                    <a:pt x="3037" y="46374"/>
                  </a:lnTo>
                  <a:cubicBezTo>
                    <a:pt x="3037" y="46434"/>
                    <a:pt x="2978" y="46494"/>
                    <a:pt x="2918" y="46494"/>
                  </a:cubicBezTo>
                  <a:cubicBezTo>
                    <a:pt x="2848" y="46494"/>
                    <a:pt x="2788" y="46434"/>
                    <a:pt x="2788" y="46374"/>
                  </a:cubicBezTo>
                  <a:close/>
                  <a:moveTo>
                    <a:pt x="2788" y="47091"/>
                  </a:moveTo>
                  <a:cubicBezTo>
                    <a:pt x="2788" y="47021"/>
                    <a:pt x="2848" y="46971"/>
                    <a:pt x="2918" y="46971"/>
                  </a:cubicBezTo>
                  <a:cubicBezTo>
                    <a:pt x="2978" y="46971"/>
                    <a:pt x="3037" y="47021"/>
                    <a:pt x="3037" y="47091"/>
                  </a:cubicBezTo>
                  <a:lnTo>
                    <a:pt x="3037" y="47330"/>
                  </a:lnTo>
                  <a:cubicBezTo>
                    <a:pt x="3037" y="47399"/>
                    <a:pt x="2978" y="47449"/>
                    <a:pt x="2918" y="47449"/>
                  </a:cubicBezTo>
                  <a:cubicBezTo>
                    <a:pt x="2848" y="47449"/>
                    <a:pt x="2788" y="47399"/>
                    <a:pt x="2788" y="47330"/>
                  </a:cubicBezTo>
                  <a:close/>
                  <a:moveTo>
                    <a:pt x="2788" y="48056"/>
                  </a:moveTo>
                  <a:cubicBezTo>
                    <a:pt x="2788" y="47987"/>
                    <a:pt x="2848" y="47927"/>
                    <a:pt x="2918" y="47927"/>
                  </a:cubicBezTo>
                  <a:cubicBezTo>
                    <a:pt x="2978" y="47927"/>
                    <a:pt x="3037" y="47987"/>
                    <a:pt x="3037" y="48056"/>
                  </a:cubicBezTo>
                  <a:lnTo>
                    <a:pt x="3037" y="48295"/>
                  </a:lnTo>
                  <a:cubicBezTo>
                    <a:pt x="3037" y="48355"/>
                    <a:pt x="2978" y="48415"/>
                    <a:pt x="2918" y="48415"/>
                  </a:cubicBezTo>
                  <a:cubicBezTo>
                    <a:pt x="2848" y="48415"/>
                    <a:pt x="2788" y="48355"/>
                    <a:pt x="2788" y="48295"/>
                  </a:cubicBezTo>
                  <a:close/>
                  <a:moveTo>
                    <a:pt x="2788" y="49012"/>
                  </a:moveTo>
                  <a:cubicBezTo>
                    <a:pt x="2788" y="48943"/>
                    <a:pt x="2848" y="48893"/>
                    <a:pt x="2918" y="48893"/>
                  </a:cubicBezTo>
                  <a:cubicBezTo>
                    <a:pt x="2978" y="48893"/>
                    <a:pt x="3037" y="48943"/>
                    <a:pt x="3037" y="49012"/>
                  </a:cubicBezTo>
                  <a:lnTo>
                    <a:pt x="3037" y="49251"/>
                  </a:lnTo>
                  <a:cubicBezTo>
                    <a:pt x="3037" y="49321"/>
                    <a:pt x="2978" y="49371"/>
                    <a:pt x="2918" y="49371"/>
                  </a:cubicBezTo>
                  <a:cubicBezTo>
                    <a:pt x="2848" y="49371"/>
                    <a:pt x="2788" y="49321"/>
                    <a:pt x="2788" y="49251"/>
                  </a:cubicBezTo>
                  <a:close/>
                  <a:moveTo>
                    <a:pt x="2788" y="49968"/>
                  </a:moveTo>
                  <a:cubicBezTo>
                    <a:pt x="2788" y="49909"/>
                    <a:pt x="2848" y="49849"/>
                    <a:pt x="2918" y="49849"/>
                  </a:cubicBezTo>
                  <a:cubicBezTo>
                    <a:pt x="2978" y="49849"/>
                    <a:pt x="3037" y="49909"/>
                    <a:pt x="3037" y="49968"/>
                  </a:cubicBezTo>
                  <a:lnTo>
                    <a:pt x="3037" y="50207"/>
                  </a:lnTo>
                  <a:cubicBezTo>
                    <a:pt x="3037" y="50277"/>
                    <a:pt x="2978" y="50327"/>
                    <a:pt x="2918" y="50327"/>
                  </a:cubicBezTo>
                  <a:cubicBezTo>
                    <a:pt x="2848" y="50327"/>
                    <a:pt x="2788" y="50277"/>
                    <a:pt x="2788" y="50207"/>
                  </a:cubicBezTo>
                  <a:close/>
                  <a:moveTo>
                    <a:pt x="2788" y="50935"/>
                  </a:moveTo>
                  <a:cubicBezTo>
                    <a:pt x="2788" y="50865"/>
                    <a:pt x="2848" y="50815"/>
                    <a:pt x="2918" y="50815"/>
                  </a:cubicBezTo>
                  <a:cubicBezTo>
                    <a:pt x="2978" y="50815"/>
                    <a:pt x="3037" y="50865"/>
                    <a:pt x="3037" y="50935"/>
                  </a:cubicBezTo>
                  <a:lnTo>
                    <a:pt x="3037" y="51174"/>
                  </a:lnTo>
                  <a:cubicBezTo>
                    <a:pt x="3037" y="51233"/>
                    <a:pt x="2978" y="51293"/>
                    <a:pt x="2918" y="51293"/>
                  </a:cubicBezTo>
                  <a:cubicBezTo>
                    <a:pt x="2848" y="51293"/>
                    <a:pt x="2788" y="51233"/>
                    <a:pt x="2788" y="51174"/>
                  </a:cubicBezTo>
                  <a:close/>
                  <a:moveTo>
                    <a:pt x="3107" y="62167"/>
                  </a:moveTo>
                  <a:lnTo>
                    <a:pt x="3754" y="62167"/>
                  </a:lnTo>
                  <a:lnTo>
                    <a:pt x="3754" y="63730"/>
                  </a:lnTo>
                  <a:lnTo>
                    <a:pt x="319" y="63730"/>
                  </a:lnTo>
                  <a:lnTo>
                    <a:pt x="319" y="60295"/>
                  </a:lnTo>
                  <a:lnTo>
                    <a:pt x="1882" y="60295"/>
                  </a:lnTo>
                  <a:lnTo>
                    <a:pt x="1882" y="60942"/>
                  </a:lnTo>
                  <a:lnTo>
                    <a:pt x="1086" y="60942"/>
                  </a:lnTo>
                  <a:cubicBezTo>
                    <a:pt x="1016" y="60942"/>
                    <a:pt x="966" y="60992"/>
                    <a:pt x="966" y="61061"/>
                  </a:cubicBezTo>
                  <a:lnTo>
                    <a:pt x="966" y="62963"/>
                  </a:lnTo>
                  <a:cubicBezTo>
                    <a:pt x="966" y="63033"/>
                    <a:pt x="1016" y="63083"/>
                    <a:pt x="1086" y="63083"/>
                  </a:cubicBezTo>
                  <a:lnTo>
                    <a:pt x="2987" y="63083"/>
                  </a:lnTo>
                  <a:cubicBezTo>
                    <a:pt x="3057" y="63083"/>
                    <a:pt x="3107" y="63033"/>
                    <a:pt x="3107" y="62963"/>
                  </a:cubicBezTo>
                  <a:close/>
                  <a:moveTo>
                    <a:pt x="1882" y="61181"/>
                  </a:moveTo>
                  <a:lnTo>
                    <a:pt x="1882" y="62007"/>
                  </a:lnTo>
                  <a:cubicBezTo>
                    <a:pt x="1882" y="62097"/>
                    <a:pt x="1952" y="62167"/>
                    <a:pt x="2042" y="62167"/>
                  </a:cubicBezTo>
                  <a:lnTo>
                    <a:pt x="2868" y="62167"/>
                  </a:lnTo>
                  <a:lnTo>
                    <a:pt x="2868" y="62844"/>
                  </a:lnTo>
                  <a:lnTo>
                    <a:pt x="1205" y="62844"/>
                  </a:lnTo>
                  <a:lnTo>
                    <a:pt x="1205" y="61181"/>
                  </a:lnTo>
                  <a:close/>
                  <a:moveTo>
                    <a:pt x="3754" y="61848"/>
                  </a:moveTo>
                  <a:lnTo>
                    <a:pt x="2201" y="61848"/>
                  </a:lnTo>
                  <a:lnTo>
                    <a:pt x="2201" y="60295"/>
                  </a:lnTo>
                  <a:lnTo>
                    <a:pt x="3754" y="60295"/>
                  </a:lnTo>
                  <a:close/>
                  <a:moveTo>
                    <a:pt x="38447" y="61012"/>
                  </a:moveTo>
                  <a:cubicBezTo>
                    <a:pt x="38516" y="61012"/>
                    <a:pt x="38566" y="61071"/>
                    <a:pt x="38566" y="61131"/>
                  </a:cubicBezTo>
                  <a:cubicBezTo>
                    <a:pt x="38566" y="61201"/>
                    <a:pt x="38516" y="61251"/>
                    <a:pt x="38447" y="61251"/>
                  </a:cubicBezTo>
                  <a:lnTo>
                    <a:pt x="38208" y="61251"/>
                  </a:lnTo>
                  <a:cubicBezTo>
                    <a:pt x="38138" y="61251"/>
                    <a:pt x="38088" y="61201"/>
                    <a:pt x="38088" y="61131"/>
                  </a:cubicBezTo>
                  <a:cubicBezTo>
                    <a:pt x="38088" y="61071"/>
                    <a:pt x="38138" y="61012"/>
                    <a:pt x="38208" y="61012"/>
                  </a:cubicBezTo>
                  <a:close/>
                  <a:moveTo>
                    <a:pt x="11332" y="61251"/>
                  </a:moveTo>
                  <a:cubicBezTo>
                    <a:pt x="11272" y="61251"/>
                    <a:pt x="11212" y="61201"/>
                    <a:pt x="11212" y="61131"/>
                  </a:cubicBezTo>
                  <a:cubicBezTo>
                    <a:pt x="11212" y="61071"/>
                    <a:pt x="11272" y="61012"/>
                    <a:pt x="11332" y="61012"/>
                  </a:cubicBezTo>
                  <a:lnTo>
                    <a:pt x="11571" y="61012"/>
                  </a:lnTo>
                  <a:cubicBezTo>
                    <a:pt x="11641" y="61012"/>
                    <a:pt x="11690" y="61071"/>
                    <a:pt x="11690" y="61131"/>
                  </a:cubicBezTo>
                  <a:cubicBezTo>
                    <a:pt x="11690" y="61201"/>
                    <a:pt x="11641" y="61251"/>
                    <a:pt x="11571" y="61251"/>
                  </a:cubicBezTo>
                  <a:close/>
                  <a:moveTo>
                    <a:pt x="12298" y="61251"/>
                  </a:moveTo>
                  <a:cubicBezTo>
                    <a:pt x="12228" y="61251"/>
                    <a:pt x="12179" y="61201"/>
                    <a:pt x="12179" y="61131"/>
                  </a:cubicBezTo>
                  <a:cubicBezTo>
                    <a:pt x="12179" y="61071"/>
                    <a:pt x="12228" y="61012"/>
                    <a:pt x="12298" y="61012"/>
                  </a:cubicBezTo>
                  <a:lnTo>
                    <a:pt x="12537" y="61012"/>
                  </a:lnTo>
                  <a:cubicBezTo>
                    <a:pt x="12597" y="61012"/>
                    <a:pt x="12657" y="61071"/>
                    <a:pt x="12657" y="61131"/>
                  </a:cubicBezTo>
                  <a:cubicBezTo>
                    <a:pt x="12657" y="61201"/>
                    <a:pt x="12597" y="61251"/>
                    <a:pt x="12537" y="61251"/>
                  </a:cubicBezTo>
                  <a:close/>
                  <a:moveTo>
                    <a:pt x="13254" y="61251"/>
                  </a:moveTo>
                  <a:cubicBezTo>
                    <a:pt x="13184" y="61251"/>
                    <a:pt x="13134" y="61201"/>
                    <a:pt x="13134" y="61131"/>
                  </a:cubicBezTo>
                  <a:cubicBezTo>
                    <a:pt x="13134" y="61071"/>
                    <a:pt x="13184" y="61012"/>
                    <a:pt x="13254" y="61012"/>
                  </a:cubicBezTo>
                  <a:lnTo>
                    <a:pt x="13493" y="61012"/>
                  </a:lnTo>
                  <a:cubicBezTo>
                    <a:pt x="13562" y="61012"/>
                    <a:pt x="13612" y="61071"/>
                    <a:pt x="13612" y="61131"/>
                  </a:cubicBezTo>
                  <a:cubicBezTo>
                    <a:pt x="13612" y="61201"/>
                    <a:pt x="13562" y="61251"/>
                    <a:pt x="13493" y="61251"/>
                  </a:cubicBezTo>
                  <a:close/>
                  <a:moveTo>
                    <a:pt x="14210" y="61251"/>
                  </a:moveTo>
                  <a:cubicBezTo>
                    <a:pt x="14150" y="61251"/>
                    <a:pt x="14090" y="61201"/>
                    <a:pt x="14090" y="61131"/>
                  </a:cubicBezTo>
                  <a:cubicBezTo>
                    <a:pt x="14090" y="61071"/>
                    <a:pt x="14150" y="61012"/>
                    <a:pt x="14210" y="61012"/>
                  </a:cubicBezTo>
                  <a:lnTo>
                    <a:pt x="14449" y="61012"/>
                  </a:lnTo>
                  <a:cubicBezTo>
                    <a:pt x="14518" y="61012"/>
                    <a:pt x="14578" y="61071"/>
                    <a:pt x="14578" y="61131"/>
                  </a:cubicBezTo>
                  <a:cubicBezTo>
                    <a:pt x="14578" y="61201"/>
                    <a:pt x="14518" y="61251"/>
                    <a:pt x="14449" y="61251"/>
                  </a:cubicBezTo>
                  <a:close/>
                  <a:moveTo>
                    <a:pt x="15175" y="61251"/>
                  </a:moveTo>
                  <a:cubicBezTo>
                    <a:pt x="15106" y="61251"/>
                    <a:pt x="15056" y="61201"/>
                    <a:pt x="15056" y="61131"/>
                  </a:cubicBezTo>
                  <a:cubicBezTo>
                    <a:pt x="15056" y="61071"/>
                    <a:pt x="15106" y="61012"/>
                    <a:pt x="15175" y="61012"/>
                  </a:cubicBezTo>
                  <a:lnTo>
                    <a:pt x="15414" y="61012"/>
                  </a:lnTo>
                  <a:cubicBezTo>
                    <a:pt x="15484" y="61012"/>
                    <a:pt x="15534" y="61071"/>
                    <a:pt x="15534" y="61131"/>
                  </a:cubicBezTo>
                  <a:cubicBezTo>
                    <a:pt x="15534" y="61201"/>
                    <a:pt x="15484" y="61251"/>
                    <a:pt x="15414" y="61251"/>
                  </a:cubicBezTo>
                  <a:close/>
                  <a:moveTo>
                    <a:pt x="16131" y="61251"/>
                  </a:moveTo>
                  <a:cubicBezTo>
                    <a:pt x="16072" y="61251"/>
                    <a:pt x="16012" y="61201"/>
                    <a:pt x="16012" y="61131"/>
                  </a:cubicBezTo>
                  <a:cubicBezTo>
                    <a:pt x="16012" y="61071"/>
                    <a:pt x="16072" y="61012"/>
                    <a:pt x="16131" y="61012"/>
                  </a:cubicBezTo>
                  <a:lnTo>
                    <a:pt x="16370" y="61012"/>
                  </a:lnTo>
                  <a:cubicBezTo>
                    <a:pt x="16440" y="61012"/>
                    <a:pt x="16490" y="61071"/>
                    <a:pt x="16490" y="61131"/>
                  </a:cubicBezTo>
                  <a:cubicBezTo>
                    <a:pt x="16490" y="61201"/>
                    <a:pt x="16440" y="61251"/>
                    <a:pt x="16370" y="61251"/>
                  </a:cubicBezTo>
                  <a:close/>
                  <a:moveTo>
                    <a:pt x="17098" y="61251"/>
                  </a:moveTo>
                  <a:cubicBezTo>
                    <a:pt x="17028" y="61251"/>
                    <a:pt x="16978" y="61201"/>
                    <a:pt x="16978" y="61131"/>
                  </a:cubicBezTo>
                  <a:cubicBezTo>
                    <a:pt x="16978" y="61071"/>
                    <a:pt x="17028" y="61012"/>
                    <a:pt x="17098" y="61012"/>
                  </a:cubicBezTo>
                  <a:lnTo>
                    <a:pt x="17337" y="61012"/>
                  </a:lnTo>
                  <a:cubicBezTo>
                    <a:pt x="17396" y="61012"/>
                    <a:pt x="17456" y="61071"/>
                    <a:pt x="17456" y="61131"/>
                  </a:cubicBezTo>
                  <a:cubicBezTo>
                    <a:pt x="17456" y="61201"/>
                    <a:pt x="17396" y="61251"/>
                    <a:pt x="17337" y="61251"/>
                  </a:cubicBezTo>
                  <a:close/>
                  <a:moveTo>
                    <a:pt x="18054" y="61251"/>
                  </a:moveTo>
                  <a:cubicBezTo>
                    <a:pt x="17983" y="61251"/>
                    <a:pt x="17934" y="61201"/>
                    <a:pt x="17934" y="61131"/>
                  </a:cubicBezTo>
                  <a:cubicBezTo>
                    <a:pt x="17934" y="61071"/>
                    <a:pt x="17983" y="61012"/>
                    <a:pt x="18054" y="61012"/>
                  </a:cubicBezTo>
                  <a:lnTo>
                    <a:pt x="18293" y="61012"/>
                  </a:lnTo>
                  <a:cubicBezTo>
                    <a:pt x="18362" y="61012"/>
                    <a:pt x="18412" y="61071"/>
                    <a:pt x="18412" y="61131"/>
                  </a:cubicBezTo>
                  <a:cubicBezTo>
                    <a:pt x="18412" y="61201"/>
                    <a:pt x="18362" y="61251"/>
                    <a:pt x="18293" y="61251"/>
                  </a:cubicBezTo>
                  <a:close/>
                  <a:moveTo>
                    <a:pt x="19009" y="61251"/>
                  </a:moveTo>
                  <a:cubicBezTo>
                    <a:pt x="18950" y="61251"/>
                    <a:pt x="18890" y="61201"/>
                    <a:pt x="18890" y="61131"/>
                  </a:cubicBezTo>
                  <a:cubicBezTo>
                    <a:pt x="18890" y="61071"/>
                    <a:pt x="18950" y="61012"/>
                    <a:pt x="19009" y="61012"/>
                  </a:cubicBezTo>
                  <a:lnTo>
                    <a:pt x="19248" y="61012"/>
                  </a:lnTo>
                  <a:cubicBezTo>
                    <a:pt x="19318" y="61012"/>
                    <a:pt x="19368" y="61071"/>
                    <a:pt x="19368" y="61131"/>
                  </a:cubicBezTo>
                  <a:cubicBezTo>
                    <a:pt x="19368" y="61201"/>
                    <a:pt x="19318" y="61251"/>
                    <a:pt x="19248" y="61251"/>
                  </a:cubicBezTo>
                  <a:close/>
                  <a:moveTo>
                    <a:pt x="19975" y="61251"/>
                  </a:moveTo>
                  <a:cubicBezTo>
                    <a:pt x="19906" y="61251"/>
                    <a:pt x="19855" y="61201"/>
                    <a:pt x="19855" y="61131"/>
                  </a:cubicBezTo>
                  <a:cubicBezTo>
                    <a:pt x="19855" y="61071"/>
                    <a:pt x="19906" y="61012"/>
                    <a:pt x="19975" y="61012"/>
                  </a:cubicBezTo>
                  <a:lnTo>
                    <a:pt x="20214" y="61012"/>
                  </a:lnTo>
                  <a:cubicBezTo>
                    <a:pt x="20274" y="61012"/>
                    <a:pt x="20333" y="61071"/>
                    <a:pt x="20333" y="61131"/>
                  </a:cubicBezTo>
                  <a:cubicBezTo>
                    <a:pt x="20333" y="61201"/>
                    <a:pt x="20274" y="61251"/>
                    <a:pt x="20214" y="61251"/>
                  </a:cubicBezTo>
                  <a:close/>
                  <a:moveTo>
                    <a:pt x="20931" y="61251"/>
                  </a:moveTo>
                  <a:cubicBezTo>
                    <a:pt x="20862" y="61251"/>
                    <a:pt x="20811" y="61201"/>
                    <a:pt x="20811" y="61131"/>
                  </a:cubicBezTo>
                  <a:cubicBezTo>
                    <a:pt x="20811" y="61071"/>
                    <a:pt x="20862" y="61012"/>
                    <a:pt x="20931" y="61012"/>
                  </a:cubicBezTo>
                  <a:lnTo>
                    <a:pt x="21170" y="61012"/>
                  </a:lnTo>
                  <a:cubicBezTo>
                    <a:pt x="21240" y="61012"/>
                    <a:pt x="21289" y="61071"/>
                    <a:pt x="21289" y="61131"/>
                  </a:cubicBezTo>
                  <a:cubicBezTo>
                    <a:pt x="21289" y="61201"/>
                    <a:pt x="21240" y="61251"/>
                    <a:pt x="21170" y="61251"/>
                  </a:cubicBezTo>
                  <a:close/>
                  <a:moveTo>
                    <a:pt x="21897" y="61251"/>
                  </a:moveTo>
                  <a:cubicBezTo>
                    <a:pt x="21827" y="61251"/>
                    <a:pt x="21767" y="61201"/>
                    <a:pt x="21767" y="61131"/>
                  </a:cubicBezTo>
                  <a:cubicBezTo>
                    <a:pt x="21767" y="61071"/>
                    <a:pt x="21827" y="61012"/>
                    <a:pt x="21897" y="61012"/>
                  </a:cubicBezTo>
                  <a:lnTo>
                    <a:pt x="22136" y="61012"/>
                  </a:lnTo>
                  <a:cubicBezTo>
                    <a:pt x="22196" y="61012"/>
                    <a:pt x="22256" y="61071"/>
                    <a:pt x="22256" y="61131"/>
                  </a:cubicBezTo>
                  <a:cubicBezTo>
                    <a:pt x="22256" y="61201"/>
                    <a:pt x="22196" y="61251"/>
                    <a:pt x="22136" y="61251"/>
                  </a:cubicBezTo>
                  <a:close/>
                  <a:moveTo>
                    <a:pt x="22853" y="61251"/>
                  </a:moveTo>
                  <a:cubicBezTo>
                    <a:pt x="22783" y="61251"/>
                    <a:pt x="22734" y="61201"/>
                    <a:pt x="22734" y="61131"/>
                  </a:cubicBezTo>
                  <a:cubicBezTo>
                    <a:pt x="22734" y="61071"/>
                    <a:pt x="22783" y="61012"/>
                    <a:pt x="22853" y="61012"/>
                  </a:cubicBezTo>
                  <a:lnTo>
                    <a:pt x="23092" y="61012"/>
                  </a:lnTo>
                  <a:cubicBezTo>
                    <a:pt x="23161" y="61012"/>
                    <a:pt x="23212" y="61071"/>
                    <a:pt x="23212" y="61131"/>
                  </a:cubicBezTo>
                  <a:cubicBezTo>
                    <a:pt x="23212" y="61201"/>
                    <a:pt x="23161" y="61251"/>
                    <a:pt x="23092" y="61251"/>
                  </a:cubicBezTo>
                  <a:close/>
                  <a:moveTo>
                    <a:pt x="23809" y="61251"/>
                  </a:moveTo>
                  <a:cubicBezTo>
                    <a:pt x="23749" y="61251"/>
                    <a:pt x="23690" y="61201"/>
                    <a:pt x="23690" y="61131"/>
                  </a:cubicBezTo>
                  <a:cubicBezTo>
                    <a:pt x="23690" y="61071"/>
                    <a:pt x="23749" y="61012"/>
                    <a:pt x="23809" y="61012"/>
                  </a:cubicBezTo>
                  <a:lnTo>
                    <a:pt x="24048" y="61012"/>
                  </a:lnTo>
                  <a:cubicBezTo>
                    <a:pt x="24117" y="61012"/>
                    <a:pt x="24168" y="61071"/>
                    <a:pt x="24168" y="61131"/>
                  </a:cubicBezTo>
                  <a:cubicBezTo>
                    <a:pt x="24168" y="61201"/>
                    <a:pt x="24117" y="61251"/>
                    <a:pt x="24048" y="61251"/>
                  </a:cubicBezTo>
                  <a:close/>
                  <a:moveTo>
                    <a:pt x="24775" y="61251"/>
                  </a:moveTo>
                  <a:cubicBezTo>
                    <a:pt x="24705" y="61251"/>
                    <a:pt x="24655" y="61201"/>
                    <a:pt x="24655" y="61131"/>
                  </a:cubicBezTo>
                  <a:cubicBezTo>
                    <a:pt x="24655" y="61071"/>
                    <a:pt x="24705" y="61012"/>
                    <a:pt x="24775" y="61012"/>
                  </a:cubicBezTo>
                  <a:lnTo>
                    <a:pt x="25014" y="61012"/>
                  </a:lnTo>
                  <a:cubicBezTo>
                    <a:pt x="25073" y="61012"/>
                    <a:pt x="25133" y="61071"/>
                    <a:pt x="25133" y="61131"/>
                  </a:cubicBezTo>
                  <a:cubicBezTo>
                    <a:pt x="25133" y="61201"/>
                    <a:pt x="25073" y="61251"/>
                    <a:pt x="25014" y="61251"/>
                  </a:cubicBezTo>
                  <a:close/>
                  <a:moveTo>
                    <a:pt x="25730" y="61251"/>
                  </a:moveTo>
                  <a:cubicBezTo>
                    <a:pt x="25661" y="61251"/>
                    <a:pt x="25611" y="61201"/>
                    <a:pt x="25611" y="61131"/>
                  </a:cubicBezTo>
                  <a:cubicBezTo>
                    <a:pt x="25611" y="61071"/>
                    <a:pt x="25661" y="61012"/>
                    <a:pt x="25730" y="61012"/>
                  </a:cubicBezTo>
                  <a:lnTo>
                    <a:pt x="25969" y="61012"/>
                  </a:lnTo>
                  <a:cubicBezTo>
                    <a:pt x="26040" y="61012"/>
                    <a:pt x="26089" y="61071"/>
                    <a:pt x="26089" y="61131"/>
                  </a:cubicBezTo>
                  <a:cubicBezTo>
                    <a:pt x="26089" y="61201"/>
                    <a:pt x="26040" y="61251"/>
                    <a:pt x="25969" y="61251"/>
                  </a:cubicBezTo>
                  <a:close/>
                  <a:moveTo>
                    <a:pt x="26686" y="61251"/>
                  </a:moveTo>
                  <a:cubicBezTo>
                    <a:pt x="26627" y="61251"/>
                    <a:pt x="26567" y="61201"/>
                    <a:pt x="26567" y="61131"/>
                  </a:cubicBezTo>
                  <a:cubicBezTo>
                    <a:pt x="26567" y="61071"/>
                    <a:pt x="26627" y="61012"/>
                    <a:pt x="26686" y="61012"/>
                  </a:cubicBezTo>
                  <a:lnTo>
                    <a:pt x="26936" y="61012"/>
                  </a:lnTo>
                  <a:cubicBezTo>
                    <a:pt x="26995" y="61012"/>
                    <a:pt x="27055" y="61071"/>
                    <a:pt x="27055" y="61131"/>
                  </a:cubicBezTo>
                  <a:cubicBezTo>
                    <a:pt x="27055" y="61201"/>
                    <a:pt x="26995" y="61251"/>
                    <a:pt x="26936" y="61251"/>
                  </a:cubicBezTo>
                  <a:close/>
                  <a:moveTo>
                    <a:pt x="27653" y="61251"/>
                  </a:moveTo>
                  <a:cubicBezTo>
                    <a:pt x="27583" y="61251"/>
                    <a:pt x="27533" y="61201"/>
                    <a:pt x="27533" y="61131"/>
                  </a:cubicBezTo>
                  <a:cubicBezTo>
                    <a:pt x="27533" y="61071"/>
                    <a:pt x="27583" y="61012"/>
                    <a:pt x="27653" y="61012"/>
                  </a:cubicBezTo>
                  <a:lnTo>
                    <a:pt x="27892" y="61012"/>
                  </a:lnTo>
                  <a:cubicBezTo>
                    <a:pt x="27961" y="61012"/>
                    <a:pt x="28011" y="61071"/>
                    <a:pt x="28011" y="61131"/>
                  </a:cubicBezTo>
                  <a:cubicBezTo>
                    <a:pt x="28011" y="61201"/>
                    <a:pt x="27961" y="61251"/>
                    <a:pt x="27892" y="61251"/>
                  </a:cubicBezTo>
                  <a:close/>
                  <a:moveTo>
                    <a:pt x="28609" y="61251"/>
                  </a:moveTo>
                  <a:cubicBezTo>
                    <a:pt x="28549" y="61251"/>
                    <a:pt x="28489" y="61201"/>
                    <a:pt x="28489" y="61131"/>
                  </a:cubicBezTo>
                  <a:cubicBezTo>
                    <a:pt x="28489" y="61071"/>
                    <a:pt x="28549" y="61012"/>
                    <a:pt x="28609" y="61012"/>
                  </a:cubicBezTo>
                  <a:lnTo>
                    <a:pt x="28848" y="61012"/>
                  </a:lnTo>
                  <a:cubicBezTo>
                    <a:pt x="28917" y="61012"/>
                    <a:pt x="28967" y="61071"/>
                    <a:pt x="28967" y="61131"/>
                  </a:cubicBezTo>
                  <a:cubicBezTo>
                    <a:pt x="28967" y="61201"/>
                    <a:pt x="28917" y="61251"/>
                    <a:pt x="28848" y="61251"/>
                  </a:cubicBezTo>
                  <a:close/>
                  <a:moveTo>
                    <a:pt x="29574" y="61251"/>
                  </a:moveTo>
                  <a:cubicBezTo>
                    <a:pt x="29505" y="61251"/>
                    <a:pt x="29455" y="61201"/>
                    <a:pt x="29455" y="61131"/>
                  </a:cubicBezTo>
                  <a:cubicBezTo>
                    <a:pt x="29455" y="61071"/>
                    <a:pt x="29505" y="61012"/>
                    <a:pt x="29574" y="61012"/>
                  </a:cubicBezTo>
                  <a:lnTo>
                    <a:pt x="29813" y="61012"/>
                  </a:lnTo>
                  <a:cubicBezTo>
                    <a:pt x="29873" y="61012"/>
                    <a:pt x="29933" y="61071"/>
                    <a:pt x="29933" y="61131"/>
                  </a:cubicBezTo>
                  <a:cubicBezTo>
                    <a:pt x="29933" y="61201"/>
                    <a:pt x="29873" y="61251"/>
                    <a:pt x="29813" y="61251"/>
                  </a:cubicBezTo>
                  <a:close/>
                  <a:moveTo>
                    <a:pt x="30530" y="61251"/>
                  </a:moveTo>
                  <a:cubicBezTo>
                    <a:pt x="30461" y="61251"/>
                    <a:pt x="30411" y="61201"/>
                    <a:pt x="30411" y="61131"/>
                  </a:cubicBezTo>
                  <a:cubicBezTo>
                    <a:pt x="30411" y="61071"/>
                    <a:pt x="30461" y="61012"/>
                    <a:pt x="30530" y="61012"/>
                  </a:cubicBezTo>
                  <a:lnTo>
                    <a:pt x="30769" y="61012"/>
                  </a:lnTo>
                  <a:cubicBezTo>
                    <a:pt x="30839" y="61012"/>
                    <a:pt x="30889" y="61071"/>
                    <a:pt x="30889" y="61131"/>
                  </a:cubicBezTo>
                  <a:cubicBezTo>
                    <a:pt x="30889" y="61201"/>
                    <a:pt x="30839" y="61251"/>
                    <a:pt x="30769" y="61251"/>
                  </a:cubicBezTo>
                  <a:close/>
                  <a:moveTo>
                    <a:pt x="31486" y="61251"/>
                  </a:moveTo>
                  <a:cubicBezTo>
                    <a:pt x="31426" y="61251"/>
                    <a:pt x="31366" y="61201"/>
                    <a:pt x="31366" y="61131"/>
                  </a:cubicBezTo>
                  <a:cubicBezTo>
                    <a:pt x="31366" y="61071"/>
                    <a:pt x="31426" y="61012"/>
                    <a:pt x="31486" y="61012"/>
                  </a:cubicBezTo>
                  <a:lnTo>
                    <a:pt x="31735" y="61012"/>
                  </a:lnTo>
                  <a:cubicBezTo>
                    <a:pt x="31795" y="61012"/>
                    <a:pt x="31855" y="61071"/>
                    <a:pt x="31855" y="61131"/>
                  </a:cubicBezTo>
                  <a:cubicBezTo>
                    <a:pt x="31855" y="61201"/>
                    <a:pt x="31795" y="61251"/>
                    <a:pt x="31735" y="61251"/>
                  </a:cubicBezTo>
                  <a:close/>
                  <a:moveTo>
                    <a:pt x="32452" y="61251"/>
                  </a:moveTo>
                  <a:cubicBezTo>
                    <a:pt x="32382" y="61251"/>
                    <a:pt x="32333" y="61201"/>
                    <a:pt x="32333" y="61131"/>
                  </a:cubicBezTo>
                  <a:cubicBezTo>
                    <a:pt x="32333" y="61071"/>
                    <a:pt x="32382" y="61012"/>
                    <a:pt x="32452" y="61012"/>
                  </a:cubicBezTo>
                  <a:lnTo>
                    <a:pt x="32691" y="61012"/>
                  </a:lnTo>
                  <a:cubicBezTo>
                    <a:pt x="32761" y="61012"/>
                    <a:pt x="32811" y="61071"/>
                    <a:pt x="32811" y="61131"/>
                  </a:cubicBezTo>
                  <a:cubicBezTo>
                    <a:pt x="32811" y="61201"/>
                    <a:pt x="32761" y="61251"/>
                    <a:pt x="32691" y="61251"/>
                  </a:cubicBezTo>
                  <a:close/>
                  <a:moveTo>
                    <a:pt x="33408" y="61251"/>
                  </a:moveTo>
                  <a:cubicBezTo>
                    <a:pt x="33348" y="61251"/>
                    <a:pt x="33289" y="61201"/>
                    <a:pt x="33289" y="61131"/>
                  </a:cubicBezTo>
                  <a:cubicBezTo>
                    <a:pt x="33289" y="61071"/>
                    <a:pt x="33348" y="61012"/>
                    <a:pt x="33408" y="61012"/>
                  </a:cubicBezTo>
                  <a:lnTo>
                    <a:pt x="33647" y="61012"/>
                  </a:lnTo>
                  <a:cubicBezTo>
                    <a:pt x="33716" y="61012"/>
                    <a:pt x="33767" y="61071"/>
                    <a:pt x="33767" y="61131"/>
                  </a:cubicBezTo>
                  <a:cubicBezTo>
                    <a:pt x="33767" y="61201"/>
                    <a:pt x="33716" y="61251"/>
                    <a:pt x="33647" y="61251"/>
                  </a:cubicBezTo>
                  <a:close/>
                  <a:moveTo>
                    <a:pt x="34374" y="61251"/>
                  </a:moveTo>
                  <a:cubicBezTo>
                    <a:pt x="34304" y="61251"/>
                    <a:pt x="34254" y="61201"/>
                    <a:pt x="34254" y="61131"/>
                  </a:cubicBezTo>
                  <a:cubicBezTo>
                    <a:pt x="34254" y="61071"/>
                    <a:pt x="34304" y="61012"/>
                    <a:pt x="34374" y="61012"/>
                  </a:cubicBezTo>
                  <a:lnTo>
                    <a:pt x="34613" y="61012"/>
                  </a:lnTo>
                  <a:cubicBezTo>
                    <a:pt x="34672" y="61012"/>
                    <a:pt x="34732" y="61071"/>
                    <a:pt x="34732" y="61131"/>
                  </a:cubicBezTo>
                  <a:cubicBezTo>
                    <a:pt x="34732" y="61201"/>
                    <a:pt x="34672" y="61251"/>
                    <a:pt x="34613" y="61251"/>
                  </a:cubicBezTo>
                  <a:close/>
                  <a:moveTo>
                    <a:pt x="35330" y="61251"/>
                  </a:moveTo>
                  <a:cubicBezTo>
                    <a:pt x="35260" y="61251"/>
                    <a:pt x="35210" y="61201"/>
                    <a:pt x="35210" y="61131"/>
                  </a:cubicBezTo>
                  <a:cubicBezTo>
                    <a:pt x="35210" y="61071"/>
                    <a:pt x="35260" y="61012"/>
                    <a:pt x="35330" y="61012"/>
                  </a:cubicBezTo>
                  <a:lnTo>
                    <a:pt x="35569" y="61012"/>
                  </a:lnTo>
                  <a:cubicBezTo>
                    <a:pt x="35639" y="61012"/>
                    <a:pt x="35688" y="61071"/>
                    <a:pt x="35688" y="61131"/>
                  </a:cubicBezTo>
                  <a:cubicBezTo>
                    <a:pt x="35688" y="61201"/>
                    <a:pt x="35639" y="61251"/>
                    <a:pt x="35569" y="61251"/>
                  </a:cubicBezTo>
                  <a:close/>
                  <a:moveTo>
                    <a:pt x="36286" y="61251"/>
                  </a:moveTo>
                  <a:cubicBezTo>
                    <a:pt x="36226" y="61251"/>
                    <a:pt x="36166" y="61201"/>
                    <a:pt x="36166" y="61131"/>
                  </a:cubicBezTo>
                  <a:cubicBezTo>
                    <a:pt x="36166" y="61071"/>
                    <a:pt x="36226" y="61012"/>
                    <a:pt x="36286" y="61012"/>
                  </a:cubicBezTo>
                  <a:lnTo>
                    <a:pt x="36525" y="61012"/>
                  </a:lnTo>
                  <a:cubicBezTo>
                    <a:pt x="36595" y="61012"/>
                    <a:pt x="36644" y="61071"/>
                    <a:pt x="36644" y="61131"/>
                  </a:cubicBezTo>
                  <a:cubicBezTo>
                    <a:pt x="36644" y="61201"/>
                    <a:pt x="36595" y="61251"/>
                    <a:pt x="36525" y="61251"/>
                  </a:cubicBezTo>
                  <a:close/>
                  <a:moveTo>
                    <a:pt x="37252" y="61251"/>
                  </a:moveTo>
                  <a:cubicBezTo>
                    <a:pt x="37182" y="61251"/>
                    <a:pt x="37132" y="61201"/>
                    <a:pt x="37132" y="61131"/>
                  </a:cubicBezTo>
                  <a:cubicBezTo>
                    <a:pt x="37132" y="61071"/>
                    <a:pt x="37182" y="61012"/>
                    <a:pt x="37252" y="61012"/>
                  </a:cubicBezTo>
                  <a:lnTo>
                    <a:pt x="37491" y="61012"/>
                  </a:lnTo>
                  <a:cubicBezTo>
                    <a:pt x="37551" y="61012"/>
                    <a:pt x="37610" y="61071"/>
                    <a:pt x="37610" y="61131"/>
                  </a:cubicBezTo>
                  <a:cubicBezTo>
                    <a:pt x="37610" y="61201"/>
                    <a:pt x="37551" y="61251"/>
                    <a:pt x="37491" y="61251"/>
                  </a:cubicBezTo>
                  <a:close/>
                  <a:moveTo>
                    <a:pt x="111695" y="11921"/>
                  </a:moveTo>
                  <a:cubicBezTo>
                    <a:pt x="111695" y="11861"/>
                    <a:pt x="111744" y="11801"/>
                    <a:pt x="111814" y="11801"/>
                  </a:cubicBezTo>
                  <a:cubicBezTo>
                    <a:pt x="111884" y="11801"/>
                    <a:pt x="111934" y="11861"/>
                    <a:pt x="111934" y="11921"/>
                  </a:cubicBezTo>
                  <a:lnTo>
                    <a:pt x="111934" y="12160"/>
                  </a:lnTo>
                  <a:cubicBezTo>
                    <a:pt x="111934" y="12229"/>
                    <a:pt x="111884" y="12289"/>
                    <a:pt x="111814" y="12289"/>
                  </a:cubicBezTo>
                  <a:cubicBezTo>
                    <a:pt x="111744" y="12289"/>
                    <a:pt x="111695" y="12229"/>
                    <a:pt x="111695" y="12160"/>
                  </a:cubicBezTo>
                  <a:close/>
                  <a:moveTo>
                    <a:pt x="111934" y="23680"/>
                  </a:moveTo>
                  <a:cubicBezTo>
                    <a:pt x="111934" y="23750"/>
                    <a:pt x="111884" y="23800"/>
                    <a:pt x="111814" y="23800"/>
                  </a:cubicBezTo>
                  <a:cubicBezTo>
                    <a:pt x="111744" y="23800"/>
                    <a:pt x="111695" y="23750"/>
                    <a:pt x="111695" y="23680"/>
                  </a:cubicBezTo>
                  <a:lnTo>
                    <a:pt x="111695" y="23441"/>
                  </a:lnTo>
                  <a:cubicBezTo>
                    <a:pt x="111695" y="23372"/>
                    <a:pt x="111744" y="23322"/>
                    <a:pt x="111814" y="23322"/>
                  </a:cubicBezTo>
                  <a:cubicBezTo>
                    <a:pt x="111884" y="23322"/>
                    <a:pt x="111934" y="23372"/>
                    <a:pt x="111934" y="23441"/>
                  </a:cubicBezTo>
                  <a:close/>
                  <a:moveTo>
                    <a:pt x="111934" y="22724"/>
                  </a:moveTo>
                  <a:cubicBezTo>
                    <a:pt x="111934" y="22784"/>
                    <a:pt x="111884" y="22844"/>
                    <a:pt x="111814" y="22844"/>
                  </a:cubicBezTo>
                  <a:cubicBezTo>
                    <a:pt x="111744" y="22844"/>
                    <a:pt x="111695" y="22784"/>
                    <a:pt x="111695" y="22724"/>
                  </a:cubicBezTo>
                  <a:lnTo>
                    <a:pt x="111695" y="22485"/>
                  </a:lnTo>
                  <a:cubicBezTo>
                    <a:pt x="111695" y="22416"/>
                    <a:pt x="111744" y="22366"/>
                    <a:pt x="111814" y="22366"/>
                  </a:cubicBezTo>
                  <a:cubicBezTo>
                    <a:pt x="111884" y="22366"/>
                    <a:pt x="111934" y="22416"/>
                    <a:pt x="111934" y="22485"/>
                  </a:cubicBezTo>
                  <a:close/>
                  <a:moveTo>
                    <a:pt x="111934" y="21759"/>
                  </a:moveTo>
                  <a:cubicBezTo>
                    <a:pt x="111934" y="21828"/>
                    <a:pt x="111884" y="21878"/>
                    <a:pt x="111814" y="21878"/>
                  </a:cubicBezTo>
                  <a:cubicBezTo>
                    <a:pt x="111744" y="21878"/>
                    <a:pt x="111695" y="21828"/>
                    <a:pt x="111695" y="21759"/>
                  </a:cubicBezTo>
                  <a:lnTo>
                    <a:pt x="111695" y="21520"/>
                  </a:lnTo>
                  <a:cubicBezTo>
                    <a:pt x="111695" y="21460"/>
                    <a:pt x="111744" y="21400"/>
                    <a:pt x="111814" y="21400"/>
                  </a:cubicBezTo>
                  <a:cubicBezTo>
                    <a:pt x="111884" y="21400"/>
                    <a:pt x="111934" y="21460"/>
                    <a:pt x="111934" y="21520"/>
                  </a:cubicBezTo>
                  <a:close/>
                  <a:moveTo>
                    <a:pt x="111934" y="20803"/>
                  </a:moveTo>
                  <a:cubicBezTo>
                    <a:pt x="111934" y="20872"/>
                    <a:pt x="111884" y="20922"/>
                    <a:pt x="111814" y="20922"/>
                  </a:cubicBezTo>
                  <a:cubicBezTo>
                    <a:pt x="111744" y="20922"/>
                    <a:pt x="111695" y="20872"/>
                    <a:pt x="111695" y="20803"/>
                  </a:cubicBezTo>
                  <a:lnTo>
                    <a:pt x="111695" y="20564"/>
                  </a:lnTo>
                  <a:cubicBezTo>
                    <a:pt x="111695" y="20494"/>
                    <a:pt x="111744" y="20444"/>
                    <a:pt x="111814" y="20444"/>
                  </a:cubicBezTo>
                  <a:cubicBezTo>
                    <a:pt x="111884" y="20444"/>
                    <a:pt x="111934" y="20494"/>
                    <a:pt x="111934" y="20564"/>
                  </a:cubicBezTo>
                  <a:close/>
                  <a:moveTo>
                    <a:pt x="111934" y="19847"/>
                  </a:moveTo>
                  <a:cubicBezTo>
                    <a:pt x="111934" y="19907"/>
                    <a:pt x="111884" y="19966"/>
                    <a:pt x="111814" y="19966"/>
                  </a:cubicBezTo>
                  <a:cubicBezTo>
                    <a:pt x="111744" y="19966"/>
                    <a:pt x="111695" y="19907"/>
                    <a:pt x="111695" y="19847"/>
                  </a:cubicBezTo>
                  <a:lnTo>
                    <a:pt x="111695" y="19608"/>
                  </a:lnTo>
                  <a:cubicBezTo>
                    <a:pt x="111695" y="19538"/>
                    <a:pt x="111744" y="19478"/>
                    <a:pt x="111814" y="19478"/>
                  </a:cubicBezTo>
                  <a:cubicBezTo>
                    <a:pt x="111884" y="19478"/>
                    <a:pt x="111934" y="19538"/>
                    <a:pt x="111934" y="19608"/>
                  </a:cubicBezTo>
                  <a:close/>
                  <a:moveTo>
                    <a:pt x="111934" y="18881"/>
                  </a:moveTo>
                  <a:cubicBezTo>
                    <a:pt x="111934" y="18951"/>
                    <a:pt x="111884" y="19000"/>
                    <a:pt x="111814" y="19000"/>
                  </a:cubicBezTo>
                  <a:cubicBezTo>
                    <a:pt x="111744" y="19000"/>
                    <a:pt x="111695" y="18951"/>
                    <a:pt x="111695" y="18881"/>
                  </a:cubicBezTo>
                  <a:lnTo>
                    <a:pt x="111695" y="18642"/>
                  </a:lnTo>
                  <a:cubicBezTo>
                    <a:pt x="111695" y="18572"/>
                    <a:pt x="111744" y="18522"/>
                    <a:pt x="111814" y="18522"/>
                  </a:cubicBezTo>
                  <a:cubicBezTo>
                    <a:pt x="111884" y="18522"/>
                    <a:pt x="111934" y="18572"/>
                    <a:pt x="111934" y="18642"/>
                  </a:cubicBezTo>
                  <a:close/>
                  <a:moveTo>
                    <a:pt x="111934" y="17925"/>
                  </a:moveTo>
                  <a:cubicBezTo>
                    <a:pt x="111934" y="17984"/>
                    <a:pt x="111884" y="18044"/>
                    <a:pt x="111814" y="18044"/>
                  </a:cubicBezTo>
                  <a:cubicBezTo>
                    <a:pt x="111744" y="18044"/>
                    <a:pt x="111695" y="17984"/>
                    <a:pt x="111695" y="17925"/>
                  </a:cubicBezTo>
                  <a:lnTo>
                    <a:pt x="111695" y="17686"/>
                  </a:lnTo>
                  <a:cubicBezTo>
                    <a:pt x="111695" y="17616"/>
                    <a:pt x="111744" y="17566"/>
                    <a:pt x="111814" y="17566"/>
                  </a:cubicBezTo>
                  <a:cubicBezTo>
                    <a:pt x="111884" y="17566"/>
                    <a:pt x="111934" y="17616"/>
                    <a:pt x="111934" y="17686"/>
                  </a:cubicBezTo>
                  <a:close/>
                  <a:moveTo>
                    <a:pt x="111934" y="16959"/>
                  </a:moveTo>
                  <a:cubicBezTo>
                    <a:pt x="111934" y="17028"/>
                    <a:pt x="111884" y="17079"/>
                    <a:pt x="111814" y="17079"/>
                  </a:cubicBezTo>
                  <a:cubicBezTo>
                    <a:pt x="111744" y="17079"/>
                    <a:pt x="111695" y="17028"/>
                    <a:pt x="111695" y="16959"/>
                  </a:cubicBezTo>
                  <a:lnTo>
                    <a:pt x="111695" y="16720"/>
                  </a:lnTo>
                  <a:cubicBezTo>
                    <a:pt x="111695" y="16660"/>
                    <a:pt x="111744" y="16601"/>
                    <a:pt x="111814" y="16601"/>
                  </a:cubicBezTo>
                  <a:cubicBezTo>
                    <a:pt x="111884" y="16601"/>
                    <a:pt x="111934" y="16660"/>
                    <a:pt x="111934" y="16720"/>
                  </a:cubicBezTo>
                  <a:close/>
                  <a:moveTo>
                    <a:pt x="111934" y="16003"/>
                  </a:moveTo>
                  <a:cubicBezTo>
                    <a:pt x="111934" y="16073"/>
                    <a:pt x="111884" y="16123"/>
                    <a:pt x="111814" y="16123"/>
                  </a:cubicBezTo>
                  <a:cubicBezTo>
                    <a:pt x="111744" y="16123"/>
                    <a:pt x="111695" y="16073"/>
                    <a:pt x="111695" y="16003"/>
                  </a:cubicBezTo>
                  <a:lnTo>
                    <a:pt x="111695" y="15764"/>
                  </a:lnTo>
                  <a:cubicBezTo>
                    <a:pt x="111695" y="15694"/>
                    <a:pt x="111744" y="15645"/>
                    <a:pt x="111814" y="15645"/>
                  </a:cubicBezTo>
                  <a:cubicBezTo>
                    <a:pt x="111884" y="15645"/>
                    <a:pt x="111934" y="15694"/>
                    <a:pt x="111934" y="15764"/>
                  </a:cubicBezTo>
                  <a:close/>
                  <a:moveTo>
                    <a:pt x="111934" y="15047"/>
                  </a:moveTo>
                  <a:cubicBezTo>
                    <a:pt x="111934" y="15107"/>
                    <a:pt x="111884" y="15167"/>
                    <a:pt x="111814" y="15167"/>
                  </a:cubicBezTo>
                  <a:cubicBezTo>
                    <a:pt x="111744" y="15167"/>
                    <a:pt x="111695" y="15107"/>
                    <a:pt x="111695" y="15047"/>
                  </a:cubicBezTo>
                  <a:lnTo>
                    <a:pt x="111695" y="14808"/>
                  </a:lnTo>
                  <a:cubicBezTo>
                    <a:pt x="111695" y="14738"/>
                    <a:pt x="111744" y="14689"/>
                    <a:pt x="111814" y="14689"/>
                  </a:cubicBezTo>
                  <a:cubicBezTo>
                    <a:pt x="111884" y="14689"/>
                    <a:pt x="111934" y="14738"/>
                    <a:pt x="111934" y="14808"/>
                  </a:cubicBezTo>
                  <a:close/>
                  <a:moveTo>
                    <a:pt x="111934" y="14081"/>
                  </a:moveTo>
                  <a:cubicBezTo>
                    <a:pt x="111934" y="14151"/>
                    <a:pt x="111884" y="14201"/>
                    <a:pt x="111814" y="14201"/>
                  </a:cubicBezTo>
                  <a:cubicBezTo>
                    <a:pt x="111744" y="14201"/>
                    <a:pt x="111695" y="14151"/>
                    <a:pt x="111695" y="14081"/>
                  </a:cubicBezTo>
                  <a:lnTo>
                    <a:pt x="111695" y="13842"/>
                  </a:lnTo>
                  <a:cubicBezTo>
                    <a:pt x="111695" y="13782"/>
                    <a:pt x="111744" y="13723"/>
                    <a:pt x="111814" y="13723"/>
                  </a:cubicBezTo>
                  <a:cubicBezTo>
                    <a:pt x="111884" y="13723"/>
                    <a:pt x="111934" y="13782"/>
                    <a:pt x="111934" y="13842"/>
                  </a:cubicBezTo>
                  <a:close/>
                  <a:moveTo>
                    <a:pt x="111934" y="13125"/>
                  </a:moveTo>
                  <a:cubicBezTo>
                    <a:pt x="111934" y="13195"/>
                    <a:pt x="111884" y="13245"/>
                    <a:pt x="111814" y="13245"/>
                  </a:cubicBezTo>
                  <a:cubicBezTo>
                    <a:pt x="111744" y="13245"/>
                    <a:pt x="111695" y="13195"/>
                    <a:pt x="111695" y="13125"/>
                  </a:cubicBezTo>
                  <a:lnTo>
                    <a:pt x="111695" y="12886"/>
                  </a:lnTo>
                  <a:cubicBezTo>
                    <a:pt x="111695" y="12817"/>
                    <a:pt x="111744" y="12767"/>
                    <a:pt x="111814" y="12767"/>
                  </a:cubicBezTo>
                  <a:cubicBezTo>
                    <a:pt x="111884" y="12767"/>
                    <a:pt x="111934" y="12817"/>
                    <a:pt x="111934" y="12886"/>
                  </a:cubicBezTo>
                  <a:close/>
                  <a:moveTo>
                    <a:pt x="111615" y="1883"/>
                  </a:moveTo>
                  <a:lnTo>
                    <a:pt x="110968" y="1883"/>
                  </a:lnTo>
                  <a:lnTo>
                    <a:pt x="110968" y="330"/>
                  </a:lnTo>
                  <a:lnTo>
                    <a:pt x="114413" y="330"/>
                  </a:lnTo>
                  <a:lnTo>
                    <a:pt x="114413" y="3765"/>
                  </a:lnTo>
                  <a:lnTo>
                    <a:pt x="112850" y="3765"/>
                  </a:lnTo>
                  <a:lnTo>
                    <a:pt x="112850" y="3118"/>
                  </a:lnTo>
                  <a:lnTo>
                    <a:pt x="113647" y="3118"/>
                  </a:lnTo>
                  <a:cubicBezTo>
                    <a:pt x="113706" y="3118"/>
                    <a:pt x="113766" y="3068"/>
                    <a:pt x="113766" y="2999"/>
                  </a:cubicBezTo>
                  <a:lnTo>
                    <a:pt x="113766" y="1096"/>
                  </a:lnTo>
                  <a:cubicBezTo>
                    <a:pt x="113766" y="1027"/>
                    <a:pt x="113706" y="977"/>
                    <a:pt x="113647" y="977"/>
                  </a:cubicBezTo>
                  <a:lnTo>
                    <a:pt x="111735" y="977"/>
                  </a:lnTo>
                  <a:cubicBezTo>
                    <a:pt x="111675" y="977"/>
                    <a:pt x="111615" y="1027"/>
                    <a:pt x="111615" y="1096"/>
                  </a:cubicBezTo>
                  <a:close/>
                  <a:moveTo>
                    <a:pt x="112850" y="2879"/>
                  </a:moveTo>
                  <a:lnTo>
                    <a:pt x="112850" y="2043"/>
                  </a:lnTo>
                  <a:cubicBezTo>
                    <a:pt x="112850" y="1953"/>
                    <a:pt x="112780" y="1883"/>
                    <a:pt x="112691" y="1883"/>
                  </a:cubicBezTo>
                  <a:lnTo>
                    <a:pt x="111854" y="1883"/>
                  </a:lnTo>
                  <a:lnTo>
                    <a:pt x="111854" y="1216"/>
                  </a:lnTo>
                  <a:lnTo>
                    <a:pt x="113527" y="1216"/>
                  </a:lnTo>
                  <a:lnTo>
                    <a:pt x="113527" y="2879"/>
                  </a:lnTo>
                  <a:close/>
                  <a:moveTo>
                    <a:pt x="110968" y="2202"/>
                  </a:moveTo>
                  <a:lnTo>
                    <a:pt x="112531" y="2202"/>
                  </a:lnTo>
                  <a:lnTo>
                    <a:pt x="112531" y="3765"/>
                  </a:lnTo>
                  <a:lnTo>
                    <a:pt x="110968" y="3765"/>
                  </a:lnTo>
                  <a:close/>
                  <a:moveTo>
                    <a:pt x="111695" y="25114"/>
                  </a:moveTo>
                  <a:cubicBezTo>
                    <a:pt x="111695" y="25045"/>
                    <a:pt x="111744" y="24995"/>
                    <a:pt x="111814" y="24995"/>
                  </a:cubicBezTo>
                  <a:cubicBezTo>
                    <a:pt x="111884" y="24995"/>
                    <a:pt x="111934" y="25045"/>
                    <a:pt x="111934" y="25114"/>
                  </a:cubicBezTo>
                  <a:lnTo>
                    <a:pt x="111934" y="32025"/>
                  </a:lnTo>
                  <a:lnTo>
                    <a:pt x="111934" y="38946"/>
                  </a:lnTo>
                  <a:cubicBezTo>
                    <a:pt x="111934" y="39005"/>
                    <a:pt x="111884" y="39065"/>
                    <a:pt x="111814" y="39065"/>
                  </a:cubicBezTo>
                  <a:cubicBezTo>
                    <a:pt x="111744" y="39065"/>
                    <a:pt x="111695" y="39005"/>
                    <a:pt x="111695" y="38946"/>
                  </a:cubicBezTo>
                  <a:lnTo>
                    <a:pt x="111695" y="32025"/>
                  </a:lnTo>
                  <a:close/>
                  <a:moveTo>
                    <a:pt x="76275" y="3038"/>
                  </a:moveTo>
                  <a:cubicBezTo>
                    <a:pt x="76216" y="3038"/>
                    <a:pt x="76156" y="2988"/>
                    <a:pt x="76156" y="2919"/>
                  </a:cubicBezTo>
                  <a:cubicBezTo>
                    <a:pt x="76156" y="2849"/>
                    <a:pt x="76216" y="2799"/>
                    <a:pt x="76275" y="2799"/>
                  </a:cubicBezTo>
                  <a:lnTo>
                    <a:pt x="76525" y="2799"/>
                  </a:lnTo>
                  <a:cubicBezTo>
                    <a:pt x="76584" y="2799"/>
                    <a:pt x="76644" y="2849"/>
                    <a:pt x="76644" y="2919"/>
                  </a:cubicBezTo>
                  <a:cubicBezTo>
                    <a:pt x="76644" y="2988"/>
                    <a:pt x="76584" y="3038"/>
                    <a:pt x="76525" y="3038"/>
                  </a:cubicBezTo>
                  <a:close/>
                  <a:moveTo>
                    <a:pt x="103390" y="2799"/>
                  </a:moveTo>
                  <a:cubicBezTo>
                    <a:pt x="103460" y="2799"/>
                    <a:pt x="103519" y="2849"/>
                    <a:pt x="103519" y="2919"/>
                  </a:cubicBezTo>
                  <a:cubicBezTo>
                    <a:pt x="103519" y="2988"/>
                    <a:pt x="103460" y="3038"/>
                    <a:pt x="103390" y="3038"/>
                  </a:cubicBezTo>
                  <a:lnTo>
                    <a:pt x="103151" y="3038"/>
                  </a:lnTo>
                  <a:cubicBezTo>
                    <a:pt x="103092" y="3038"/>
                    <a:pt x="103032" y="2988"/>
                    <a:pt x="103032" y="2919"/>
                  </a:cubicBezTo>
                  <a:cubicBezTo>
                    <a:pt x="103032" y="2849"/>
                    <a:pt x="103092" y="2799"/>
                    <a:pt x="103151" y="2799"/>
                  </a:cubicBezTo>
                  <a:close/>
                  <a:moveTo>
                    <a:pt x="102434" y="2799"/>
                  </a:moveTo>
                  <a:cubicBezTo>
                    <a:pt x="102504" y="2799"/>
                    <a:pt x="102554" y="2849"/>
                    <a:pt x="102554" y="2919"/>
                  </a:cubicBezTo>
                  <a:cubicBezTo>
                    <a:pt x="102554" y="2988"/>
                    <a:pt x="102504" y="3038"/>
                    <a:pt x="102434" y="3038"/>
                  </a:cubicBezTo>
                  <a:lnTo>
                    <a:pt x="102195" y="3038"/>
                  </a:lnTo>
                  <a:cubicBezTo>
                    <a:pt x="102125" y="3038"/>
                    <a:pt x="102076" y="2988"/>
                    <a:pt x="102076" y="2919"/>
                  </a:cubicBezTo>
                  <a:cubicBezTo>
                    <a:pt x="102076" y="2849"/>
                    <a:pt x="102125" y="2799"/>
                    <a:pt x="102195" y="2799"/>
                  </a:cubicBezTo>
                  <a:close/>
                  <a:moveTo>
                    <a:pt x="101478" y="2799"/>
                  </a:moveTo>
                  <a:cubicBezTo>
                    <a:pt x="101538" y="2799"/>
                    <a:pt x="101598" y="2849"/>
                    <a:pt x="101598" y="2919"/>
                  </a:cubicBezTo>
                  <a:cubicBezTo>
                    <a:pt x="101598" y="2988"/>
                    <a:pt x="101538" y="3038"/>
                    <a:pt x="101478" y="3038"/>
                  </a:cubicBezTo>
                  <a:lnTo>
                    <a:pt x="101239" y="3038"/>
                  </a:lnTo>
                  <a:cubicBezTo>
                    <a:pt x="101169" y="3038"/>
                    <a:pt x="101120" y="2988"/>
                    <a:pt x="101120" y="2919"/>
                  </a:cubicBezTo>
                  <a:cubicBezTo>
                    <a:pt x="101120" y="2849"/>
                    <a:pt x="101169" y="2799"/>
                    <a:pt x="101239" y="2799"/>
                  </a:cubicBezTo>
                  <a:close/>
                  <a:moveTo>
                    <a:pt x="100512" y="2799"/>
                  </a:moveTo>
                  <a:cubicBezTo>
                    <a:pt x="100582" y="2799"/>
                    <a:pt x="100632" y="2849"/>
                    <a:pt x="100632" y="2919"/>
                  </a:cubicBezTo>
                  <a:cubicBezTo>
                    <a:pt x="100632" y="2988"/>
                    <a:pt x="100582" y="3038"/>
                    <a:pt x="100512" y="3038"/>
                  </a:cubicBezTo>
                  <a:lnTo>
                    <a:pt x="100273" y="3038"/>
                  </a:lnTo>
                  <a:cubicBezTo>
                    <a:pt x="100213" y="3038"/>
                    <a:pt x="100154" y="2988"/>
                    <a:pt x="100154" y="2919"/>
                  </a:cubicBezTo>
                  <a:cubicBezTo>
                    <a:pt x="100154" y="2849"/>
                    <a:pt x="100213" y="2799"/>
                    <a:pt x="100273" y="2799"/>
                  </a:cubicBezTo>
                  <a:close/>
                  <a:moveTo>
                    <a:pt x="99556" y="2799"/>
                  </a:moveTo>
                  <a:cubicBezTo>
                    <a:pt x="99626" y="2799"/>
                    <a:pt x="99676" y="2849"/>
                    <a:pt x="99676" y="2919"/>
                  </a:cubicBezTo>
                  <a:cubicBezTo>
                    <a:pt x="99676" y="2988"/>
                    <a:pt x="99626" y="3038"/>
                    <a:pt x="99556" y="3038"/>
                  </a:cubicBezTo>
                  <a:lnTo>
                    <a:pt x="99317" y="3038"/>
                  </a:lnTo>
                  <a:cubicBezTo>
                    <a:pt x="99248" y="3038"/>
                    <a:pt x="99198" y="2988"/>
                    <a:pt x="99198" y="2919"/>
                  </a:cubicBezTo>
                  <a:cubicBezTo>
                    <a:pt x="99198" y="2849"/>
                    <a:pt x="99248" y="2799"/>
                    <a:pt x="99317" y="2799"/>
                  </a:cubicBezTo>
                  <a:close/>
                  <a:moveTo>
                    <a:pt x="98600" y="2799"/>
                  </a:moveTo>
                  <a:cubicBezTo>
                    <a:pt x="98660" y="2799"/>
                    <a:pt x="98720" y="2849"/>
                    <a:pt x="98720" y="2919"/>
                  </a:cubicBezTo>
                  <a:cubicBezTo>
                    <a:pt x="98720" y="2988"/>
                    <a:pt x="98660" y="3038"/>
                    <a:pt x="98600" y="3038"/>
                  </a:cubicBezTo>
                  <a:lnTo>
                    <a:pt x="98352" y="3038"/>
                  </a:lnTo>
                  <a:cubicBezTo>
                    <a:pt x="98292" y="3038"/>
                    <a:pt x="98232" y="2988"/>
                    <a:pt x="98232" y="2919"/>
                  </a:cubicBezTo>
                  <a:cubicBezTo>
                    <a:pt x="98232" y="2849"/>
                    <a:pt x="98292" y="2799"/>
                    <a:pt x="98352" y="2799"/>
                  </a:cubicBezTo>
                  <a:close/>
                  <a:moveTo>
                    <a:pt x="97635" y="2799"/>
                  </a:moveTo>
                  <a:cubicBezTo>
                    <a:pt x="97704" y="2799"/>
                    <a:pt x="97754" y="2849"/>
                    <a:pt x="97754" y="2919"/>
                  </a:cubicBezTo>
                  <a:cubicBezTo>
                    <a:pt x="97754" y="2988"/>
                    <a:pt x="97704" y="3038"/>
                    <a:pt x="97635" y="3038"/>
                  </a:cubicBezTo>
                  <a:lnTo>
                    <a:pt x="97396" y="3038"/>
                  </a:lnTo>
                  <a:cubicBezTo>
                    <a:pt x="97326" y="3038"/>
                    <a:pt x="97276" y="2988"/>
                    <a:pt x="97276" y="2919"/>
                  </a:cubicBezTo>
                  <a:cubicBezTo>
                    <a:pt x="97276" y="2849"/>
                    <a:pt x="97326" y="2799"/>
                    <a:pt x="97396" y="2799"/>
                  </a:cubicBezTo>
                  <a:close/>
                  <a:moveTo>
                    <a:pt x="96679" y="2799"/>
                  </a:moveTo>
                  <a:cubicBezTo>
                    <a:pt x="96739" y="2799"/>
                    <a:pt x="96798" y="2849"/>
                    <a:pt x="96798" y="2919"/>
                  </a:cubicBezTo>
                  <a:cubicBezTo>
                    <a:pt x="96798" y="2988"/>
                    <a:pt x="96739" y="3038"/>
                    <a:pt x="96679" y="3038"/>
                  </a:cubicBezTo>
                  <a:lnTo>
                    <a:pt x="96440" y="3038"/>
                  </a:lnTo>
                  <a:cubicBezTo>
                    <a:pt x="96370" y="3038"/>
                    <a:pt x="96320" y="2988"/>
                    <a:pt x="96320" y="2919"/>
                  </a:cubicBezTo>
                  <a:cubicBezTo>
                    <a:pt x="96320" y="2849"/>
                    <a:pt x="96370" y="2799"/>
                    <a:pt x="96440" y="2799"/>
                  </a:cubicBezTo>
                  <a:close/>
                  <a:moveTo>
                    <a:pt x="95713" y="2799"/>
                  </a:moveTo>
                  <a:cubicBezTo>
                    <a:pt x="95783" y="2799"/>
                    <a:pt x="95832" y="2849"/>
                    <a:pt x="95832" y="2919"/>
                  </a:cubicBezTo>
                  <a:cubicBezTo>
                    <a:pt x="95832" y="2988"/>
                    <a:pt x="95783" y="3038"/>
                    <a:pt x="95713" y="3038"/>
                  </a:cubicBezTo>
                  <a:lnTo>
                    <a:pt x="95474" y="3038"/>
                  </a:lnTo>
                  <a:cubicBezTo>
                    <a:pt x="95414" y="3038"/>
                    <a:pt x="95354" y="2988"/>
                    <a:pt x="95354" y="2919"/>
                  </a:cubicBezTo>
                  <a:cubicBezTo>
                    <a:pt x="95354" y="2849"/>
                    <a:pt x="95414" y="2799"/>
                    <a:pt x="95474" y="2799"/>
                  </a:cubicBezTo>
                  <a:close/>
                  <a:moveTo>
                    <a:pt x="94757" y="2799"/>
                  </a:moveTo>
                  <a:cubicBezTo>
                    <a:pt x="94827" y="2799"/>
                    <a:pt x="94876" y="2849"/>
                    <a:pt x="94876" y="2919"/>
                  </a:cubicBezTo>
                  <a:cubicBezTo>
                    <a:pt x="94876" y="2988"/>
                    <a:pt x="94827" y="3038"/>
                    <a:pt x="94757" y="3038"/>
                  </a:cubicBezTo>
                  <a:lnTo>
                    <a:pt x="94518" y="3038"/>
                  </a:lnTo>
                  <a:cubicBezTo>
                    <a:pt x="94448" y="3038"/>
                    <a:pt x="94398" y="2988"/>
                    <a:pt x="94398" y="2919"/>
                  </a:cubicBezTo>
                  <a:cubicBezTo>
                    <a:pt x="94398" y="2849"/>
                    <a:pt x="94448" y="2799"/>
                    <a:pt x="94518" y="2799"/>
                  </a:cubicBezTo>
                  <a:close/>
                  <a:moveTo>
                    <a:pt x="93801" y="2799"/>
                  </a:moveTo>
                  <a:cubicBezTo>
                    <a:pt x="93860" y="2799"/>
                    <a:pt x="93920" y="2849"/>
                    <a:pt x="93920" y="2919"/>
                  </a:cubicBezTo>
                  <a:cubicBezTo>
                    <a:pt x="93920" y="2988"/>
                    <a:pt x="93860" y="3038"/>
                    <a:pt x="93801" y="3038"/>
                  </a:cubicBezTo>
                  <a:lnTo>
                    <a:pt x="93552" y="3038"/>
                  </a:lnTo>
                  <a:cubicBezTo>
                    <a:pt x="93492" y="3038"/>
                    <a:pt x="93433" y="2988"/>
                    <a:pt x="93433" y="2919"/>
                  </a:cubicBezTo>
                  <a:cubicBezTo>
                    <a:pt x="93433" y="2849"/>
                    <a:pt x="93492" y="2799"/>
                    <a:pt x="93552" y="2799"/>
                  </a:cubicBezTo>
                  <a:close/>
                  <a:moveTo>
                    <a:pt x="92835" y="2799"/>
                  </a:moveTo>
                  <a:cubicBezTo>
                    <a:pt x="92905" y="2799"/>
                    <a:pt x="92955" y="2849"/>
                    <a:pt x="92955" y="2919"/>
                  </a:cubicBezTo>
                  <a:cubicBezTo>
                    <a:pt x="92955" y="2988"/>
                    <a:pt x="92905" y="3038"/>
                    <a:pt x="92835" y="3038"/>
                  </a:cubicBezTo>
                  <a:lnTo>
                    <a:pt x="92596" y="3038"/>
                  </a:lnTo>
                  <a:cubicBezTo>
                    <a:pt x="92526" y="3038"/>
                    <a:pt x="92477" y="2988"/>
                    <a:pt x="92477" y="2919"/>
                  </a:cubicBezTo>
                  <a:cubicBezTo>
                    <a:pt x="92477" y="2849"/>
                    <a:pt x="92526" y="2799"/>
                    <a:pt x="92596" y="2799"/>
                  </a:cubicBezTo>
                  <a:close/>
                  <a:moveTo>
                    <a:pt x="91879" y="2799"/>
                  </a:moveTo>
                  <a:cubicBezTo>
                    <a:pt x="91939" y="2799"/>
                    <a:pt x="91999" y="2849"/>
                    <a:pt x="91999" y="2919"/>
                  </a:cubicBezTo>
                  <a:cubicBezTo>
                    <a:pt x="91999" y="2988"/>
                    <a:pt x="91939" y="3038"/>
                    <a:pt x="91879" y="3038"/>
                  </a:cubicBezTo>
                  <a:lnTo>
                    <a:pt x="91640" y="3038"/>
                  </a:lnTo>
                  <a:cubicBezTo>
                    <a:pt x="91570" y="3038"/>
                    <a:pt x="91521" y="2988"/>
                    <a:pt x="91521" y="2919"/>
                  </a:cubicBezTo>
                  <a:cubicBezTo>
                    <a:pt x="91521" y="2849"/>
                    <a:pt x="91570" y="2799"/>
                    <a:pt x="91640" y="2799"/>
                  </a:cubicBezTo>
                  <a:close/>
                  <a:moveTo>
                    <a:pt x="90913" y="2799"/>
                  </a:moveTo>
                  <a:cubicBezTo>
                    <a:pt x="90983" y="2799"/>
                    <a:pt x="91033" y="2849"/>
                    <a:pt x="91033" y="2919"/>
                  </a:cubicBezTo>
                  <a:cubicBezTo>
                    <a:pt x="91033" y="2988"/>
                    <a:pt x="90983" y="3038"/>
                    <a:pt x="90913" y="3038"/>
                  </a:cubicBezTo>
                  <a:lnTo>
                    <a:pt x="90674" y="3038"/>
                  </a:lnTo>
                  <a:cubicBezTo>
                    <a:pt x="90614" y="3038"/>
                    <a:pt x="90555" y="2988"/>
                    <a:pt x="90555" y="2919"/>
                  </a:cubicBezTo>
                  <a:cubicBezTo>
                    <a:pt x="90555" y="2849"/>
                    <a:pt x="90614" y="2799"/>
                    <a:pt x="90674" y="2799"/>
                  </a:cubicBezTo>
                  <a:close/>
                  <a:moveTo>
                    <a:pt x="89957" y="2799"/>
                  </a:moveTo>
                  <a:cubicBezTo>
                    <a:pt x="90027" y="2799"/>
                    <a:pt x="90077" y="2849"/>
                    <a:pt x="90077" y="2919"/>
                  </a:cubicBezTo>
                  <a:cubicBezTo>
                    <a:pt x="90077" y="2988"/>
                    <a:pt x="90027" y="3038"/>
                    <a:pt x="89957" y="3038"/>
                  </a:cubicBezTo>
                  <a:lnTo>
                    <a:pt x="89718" y="3038"/>
                  </a:lnTo>
                  <a:cubicBezTo>
                    <a:pt x="89649" y="3038"/>
                    <a:pt x="89599" y="2988"/>
                    <a:pt x="89599" y="2919"/>
                  </a:cubicBezTo>
                  <a:cubicBezTo>
                    <a:pt x="89599" y="2849"/>
                    <a:pt x="89649" y="2799"/>
                    <a:pt x="89718" y="2799"/>
                  </a:cubicBezTo>
                  <a:close/>
                  <a:moveTo>
                    <a:pt x="89001" y="2799"/>
                  </a:moveTo>
                  <a:cubicBezTo>
                    <a:pt x="89061" y="2799"/>
                    <a:pt x="89121" y="2849"/>
                    <a:pt x="89121" y="2919"/>
                  </a:cubicBezTo>
                  <a:cubicBezTo>
                    <a:pt x="89121" y="2988"/>
                    <a:pt x="89061" y="3038"/>
                    <a:pt x="89001" y="3038"/>
                  </a:cubicBezTo>
                  <a:lnTo>
                    <a:pt x="88762" y="3038"/>
                  </a:lnTo>
                  <a:cubicBezTo>
                    <a:pt x="88693" y="3038"/>
                    <a:pt x="88633" y="2988"/>
                    <a:pt x="88633" y="2919"/>
                  </a:cubicBezTo>
                  <a:cubicBezTo>
                    <a:pt x="88633" y="2849"/>
                    <a:pt x="88693" y="2799"/>
                    <a:pt x="88762" y="2799"/>
                  </a:cubicBezTo>
                  <a:close/>
                  <a:moveTo>
                    <a:pt x="88036" y="2799"/>
                  </a:moveTo>
                  <a:cubicBezTo>
                    <a:pt x="88105" y="2799"/>
                    <a:pt x="88155" y="2849"/>
                    <a:pt x="88155" y="2919"/>
                  </a:cubicBezTo>
                  <a:cubicBezTo>
                    <a:pt x="88155" y="2988"/>
                    <a:pt x="88105" y="3038"/>
                    <a:pt x="88036" y="3038"/>
                  </a:cubicBezTo>
                  <a:lnTo>
                    <a:pt x="87797" y="3038"/>
                  </a:lnTo>
                  <a:cubicBezTo>
                    <a:pt x="87727" y="3038"/>
                    <a:pt x="87677" y="2988"/>
                    <a:pt x="87677" y="2919"/>
                  </a:cubicBezTo>
                  <a:cubicBezTo>
                    <a:pt x="87677" y="2849"/>
                    <a:pt x="87727" y="2799"/>
                    <a:pt x="87797" y="2799"/>
                  </a:cubicBezTo>
                  <a:close/>
                  <a:moveTo>
                    <a:pt x="87080" y="2799"/>
                  </a:moveTo>
                  <a:cubicBezTo>
                    <a:pt x="87149" y="2799"/>
                    <a:pt x="87199" y="2849"/>
                    <a:pt x="87199" y="2919"/>
                  </a:cubicBezTo>
                  <a:cubicBezTo>
                    <a:pt x="87199" y="2988"/>
                    <a:pt x="87149" y="3038"/>
                    <a:pt x="87080" y="3038"/>
                  </a:cubicBezTo>
                  <a:lnTo>
                    <a:pt x="86841" y="3038"/>
                  </a:lnTo>
                  <a:cubicBezTo>
                    <a:pt x="86771" y="3038"/>
                    <a:pt x="86721" y="2988"/>
                    <a:pt x="86721" y="2919"/>
                  </a:cubicBezTo>
                  <a:cubicBezTo>
                    <a:pt x="86721" y="2849"/>
                    <a:pt x="86771" y="2799"/>
                    <a:pt x="86841" y="2799"/>
                  </a:cubicBezTo>
                  <a:close/>
                  <a:moveTo>
                    <a:pt x="86113" y="2799"/>
                  </a:moveTo>
                  <a:cubicBezTo>
                    <a:pt x="86184" y="2799"/>
                    <a:pt x="86243" y="2849"/>
                    <a:pt x="86243" y="2919"/>
                  </a:cubicBezTo>
                  <a:cubicBezTo>
                    <a:pt x="86243" y="2988"/>
                    <a:pt x="86184" y="3038"/>
                    <a:pt x="86113" y="3038"/>
                  </a:cubicBezTo>
                  <a:lnTo>
                    <a:pt x="85874" y="3038"/>
                  </a:lnTo>
                  <a:cubicBezTo>
                    <a:pt x="85815" y="3038"/>
                    <a:pt x="85755" y="2988"/>
                    <a:pt x="85755" y="2919"/>
                  </a:cubicBezTo>
                  <a:cubicBezTo>
                    <a:pt x="85755" y="2849"/>
                    <a:pt x="85815" y="2799"/>
                    <a:pt x="85874" y="2799"/>
                  </a:cubicBezTo>
                  <a:close/>
                  <a:moveTo>
                    <a:pt x="85158" y="2799"/>
                  </a:moveTo>
                  <a:cubicBezTo>
                    <a:pt x="85228" y="2799"/>
                    <a:pt x="85277" y="2849"/>
                    <a:pt x="85277" y="2919"/>
                  </a:cubicBezTo>
                  <a:cubicBezTo>
                    <a:pt x="85277" y="2988"/>
                    <a:pt x="85228" y="3038"/>
                    <a:pt x="85158" y="3038"/>
                  </a:cubicBezTo>
                  <a:lnTo>
                    <a:pt x="84919" y="3038"/>
                  </a:lnTo>
                  <a:cubicBezTo>
                    <a:pt x="84849" y="3038"/>
                    <a:pt x="84799" y="2988"/>
                    <a:pt x="84799" y="2919"/>
                  </a:cubicBezTo>
                  <a:cubicBezTo>
                    <a:pt x="84799" y="2849"/>
                    <a:pt x="84849" y="2799"/>
                    <a:pt x="84919" y="2799"/>
                  </a:cubicBezTo>
                  <a:close/>
                  <a:moveTo>
                    <a:pt x="84202" y="2799"/>
                  </a:moveTo>
                  <a:cubicBezTo>
                    <a:pt x="84261" y="2799"/>
                    <a:pt x="84321" y="2849"/>
                    <a:pt x="84321" y="2919"/>
                  </a:cubicBezTo>
                  <a:cubicBezTo>
                    <a:pt x="84321" y="2988"/>
                    <a:pt x="84261" y="3038"/>
                    <a:pt x="84202" y="3038"/>
                  </a:cubicBezTo>
                  <a:lnTo>
                    <a:pt x="83963" y="3038"/>
                  </a:lnTo>
                  <a:cubicBezTo>
                    <a:pt x="83893" y="3038"/>
                    <a:pt x="83843" y="2988"/>
                    <a:pt x="83843" y="2919"/>
                  </a:cubicBezTo>
                  <a:cubicBezTo>
                    <a:pt x="83843" y="2849"/>
                    <a:pt x="83893" y="2799"/>
                    <a:pt x="83963" y="2799"/>
                  </a:cubicBezTo>
                  <a:close/>
                  <a:moveTo>
                    <a:pt x="83236" y="2799"/>
                  </a:moveTo>
                  <a:cubicBezTo>
                    <a:pt x="83305" y="2799"/>
                    <a:pt x="83356" y="2849"/>
                    <a:pt x="83356" y="2919"/>
                  </a:cubicBezTo>
                  <a:cubicBezTo>
                    <a:pt x="83356" y="2988"/>
                    <a:pt x="83305" y="3038"/>
                    <a:pt x="83236" y="3038"/>
                  </a:cubicBezTo>
                  <a:lnTo>
                    <a:pt x="82997" y="3038"/>
                  </a:lnTo>
                  <a:cubicBezTo>
                    <a:pt x="82937" y="3038"/>
                    <a:pt x="82878" y="2988"/>
                    <a:pt x="82878" y="2919"/>
                  </a:cubicBezTo>
                  <a:cubicBezTo>
                    <a:pt x="82878" y="2849"/>
                    <a:pt x="82937" y="2799"/>
                    <a:pt x="82997" y="2799"/>
                  </a:cubicBezTo>
                  <a:close/>
                  <a:moveTo>
                    <a:pt x="82280" y="2799"/>
                  </a:moveTo>
                  <a:cubicBezTo>
                    <a:pt x="82349" y="2799"/>
                    <a:pt x="82400" y="2849"/>
                    <a:pt x="82400" y="2919"/>
                  </a:cubicBezTo>
                  <a:cubicBezTo>
                    <a:pt x="82400" y="2988"/>
                    <a:pt x="82349" y="3038"/>
                    <a:pt x="82280" y="3038"/>
                  </a:cubicBezTo>
                  <a:lnTo>
                    <a:pt x="82041" y="3038"/>
                  </a:lnTo>
                  <a:cubicBezTo>
                    <a:pt x="81971" y="3038"/>
                    <a:pt x="81922" y="2988"/>
                    <a:pt x="81922" y="2919"/>
                  </a:cubicBezTo>
                  <a:cubicBezTo>
                    <a:pt x="81922" y="2849"/>
                    <a:pt x="81971" y="2799"/>
                    <a:pt x="82041" y="2799"/>
                  </a:cubicBezTo>
                  <a:close/>
                  <a:moveTo>
                    <a:pt x="81324" y="2799"/>
                  </a:moveTo>
                  <a:cubicBezTo>
                    <a:pt x="81384" y="2799"/>
                    <a:pt x="81444" y="2849"/>
                    <a:pt x="81444" y="2919"/>
                  </a:cubicBezTo>
                  <a:cubicBezTo>
                    <a:pt x="81444" y="2988"/>
                    <a:pt x="81384" y="3038"/>
                    <a:pt x="81324" y="3038"/>
                  </a:cubicBezTo>
                  <a:lnTo>
                    <a:pt x="81075" y="3038"/>
                  </a:lnTo>
                  <a:cubicBezTo>
                    <a:pt x="81015" y="3038"/>
                    <a:pt x="80955" y="2988"/>
                    <a:pt x="80955" y="2919"/>
                  </a:cubicBezTo>
                  <a:cubicBezTo>
                    <a:pt x="80955" y="2849"/>
                    <a:pt x="81015" y="2799"/>
                    <a:pt x="81075" y="2799"/>
                  </a:cubicBezTo>
                  <a:close/>
                  <a:moveTo>
                    <a:pt x="80358" y="2799"/>
                  </a:moveTo>
                  <a:cubicBezTo>
                    <a:pt x="80428" y="2799"/>
                    <a:pt x="80477" y="2849"/>
                    <a:pt x="80477" y="2919"/>
                  </a:cubicBezTo>
                  <a:cubicBezTo>
                    <a:pt x="80477" y="2988"/>
                    <a:pt x="80428" y="3038"/>
                    <a:pt x="80358" y="3038"/>
                  </a:cubicBezTo>
                  <a:lnTo>
                    <a:pt x="80119" y="3038"/>
                  </a:lnTo>
                  <a:cubicBezTo>
                    <a:pt x="80050" y="3038"/>
                    <a:pt x="79999" y="2988"/>
                    <a:pt x="79999" y="2919"/>
                  </a:cubicBezTo>
                  <a:cubicBezTo>
                    <a:pt x="79999" y="2849"/>
                    <a:pt x="80050" y="2799"/>
                    <a:pt x="80119" y="2799"/>
                  </a:cubicBezTo>
                  <a:close/>
                  <a:moveTo>
                    <a:pt x="79402" y="2799"/>
                  </a:moveTo>
                  <a:cubicBezTo>
                    <a:pt x="79462" y="2799"/>
                    <a:pt x="79522" y="2849"/>
                    <a:pt x="79522" y="2919"/>
                  </a:cubicBezTo>
                  <a:cubicBezTo>
                    <a:pt x="79522" y="2988"/>
                    <a:pt x="79462" y="3038"/>
                    <a:pt x="79402" y="3038"/>
                  </a:cubicBezTo>
                  <a:lnTo>
                    <a:pt x="79163" y="3038"/>
                  </a:lnTo>
                  <a:cubicBezTo>
                    <a:pt x="79094" y="3038"/>
                    <a:pt x="79044" y="2988"/>
                    <a:pt x="79044" y="2919"/>
                  </a:cubicBezTo>
                  <a:cubicBezTo>
                    <a:pt x="79044" y="2849"/>
                    <a:pt x="79094" y="2799"/>
                    <a:pt x="79163" y="2799"/>
                  </a:cubicBezTo>
                  <a:close/>
                  <a:moveTo>
                    <a:pt x="78437" y="2799"/>
                  </a:moveTo>
                  <a:cubicBezTo>
                    <a:pt x="78506" y="2799"/>
                    <a:pt x="78556" y="2849"/>
                    <a:pt x="78556" y="2919"/>
                  </a:cubicBezTo>
                  <a:cubicBezTo>
                    <a:pt x="78556" y="2988"/>
                    <a:pt x="78506" y="3038"/>
                    <a:pt x="78437" y="3038"/>
                  </a:cubicBezTo>
                  <a:lnTo>
                    <a:pt x="78198" y="3038"/>
                  </a:lnTo>
                  <a:cubicBezTo>
                    <a:pt x="78138" y="3038"/>
                    <a:pt x="78078" y="2988"/>
                    <a:pt x="78078" y="2919"/>
                  </a:cubicBezTo>
                  <a:cubicBezTo>
                    <a:pt x="78078" y="2849"/>
                    <a:pt x="78138" y="2799"/>
                    <a:pt x="78198" y="2799"/>
                  </a:cubicBezTo>
                  <a:close/>
                  <a:moveTo>
                    <a:pt x="77481" y="2799"/>
                  </a:moveTo>
                  <a:cubicBezTo>
                    <a:pt x="77550" y="2799"/>
                    <a:pt x="77600" y="2849"/>
                    <a:pt x="77600" y="2919"/>
                  </a:cubicBezTo>
                  <a:cubicBezTo>
                    <a:pt x="77600" y="2988"/>
                    <a:pt x="77550" y="3038"/>
                    <a:pt x="77481" y="3038"/>
                  </a:cubicBezTo>
                  <a:lnTo>
                    <a:pt x="77242" y="3038"/>
                  </a:lnTo>
                  <a:cubicBezTo>
                    <a:pt x="77172" y="3038"/>
                    <a:pt x="77122" y="2988"/>
                    <a:pt x="77122" y="2919"/>
                  </a:cubicBezTo>
                  <a:cubicBezTo>
                    <a:pt x="77122" y="2849"/>
                    <a:pt x="77172" y="2799"/>
                    <a:pt x="77242" y="2799"/>
                  </a:cubicBezTo>
                  <a:close/>
                  <a:moveTo>
                    <a:pt x="111934" y="52130"/>
                  </a:moveTo>
                  <a:cubicBezTo>
                    <a:pt x="111934" y="52199"/>
                    <a:pt x="111884" y="52249"/>
                    <a:pt x="111814" y="52249"/>
                  </a:cubicBezTo>
                  <a:cubicBezTo>
                    <a:pt x="111744" y="52249"/>
                    <a:pt x="111695" y="52199"/>
                    <a:pt x="111695" y="52130"/>
                  </a:cubicBezTo>
                  <a:lnTo>
                    <a:pt x="111695" y="51891"/>
                  </a:lnTo>
                  <a:cubicBezTo>
                    <a:pt x="111695" y="51820"/>
                    <a:pt x="111744" y="51771"/>
                    <a:pt x="111814" y="51771"/>
                  </a:cubicBezTo>
                  <a:cubicBezTo>
                    <a:pt x="111884" y="51771"/>
                    <a:pt x="111934" y="51820"/>
                    <a:pt x="111934" y="51891"/>
                  </a:cubicBezTo>
                  <a:close/>
                  <a:moveTo>
                    <a:pt x="111695" y="40369"/>
                  </a:moveTo>
                  <a:cubicBezTo>
                    <a:pt x="111695" y="40309"/>
                    <a:pt x="111744" y="40250"/>
                    <a:pt x="111814" y="40250"/>
                  </a:cubicBezTo>
                  <a:cubicBezTo>
                    <a:pt x="111884" y="40250"/>
                    <a:pt x="111934" y="40309"/>
                    <a:pt x="111934" y="40369"/>
                  </a:cubicBezTo>
                  <a:lnTo>
                    <a:pt x="111934" y="40608"/>
                  </a:lnTo>
                  <a:cubicBezTo>
                    <a:pt x="111934" y="40678"/>
                    <a:pt x="111884" y="40738"/>
                    <a:pt x="111814" y="40738"/>
                  </a:cubicBezTo>
                  <a:cubicBezTo>
                    <a:pt x="111744" y="40738"/>
                    <a:pt x="111695" y="40678"/>
                    <a:pt x="111695" y="40608"/>
                  </a:cubicBezTo>
                  <a:close/>
                  <a:moveTo>
                    <a:pt x="111695" y="41335"/>
                  </a:moveTo>
                  <a:cubicBezTo>
                    <a:pt x="111695" y="41265"/>
                    <a:pt x="111744" y="41216"/>
                    <a:pt x="111814" y="41216"/>
                  </a:cubicBezTo>
                  <a:cubicBezTo>
                    <a:pt x="111884" y="41216"/>
                    <a:pt x="111934" y="41265"/>
                    <a:pt x="111934" y="41335"/>
                  </a:cubicBezTo>
                  <a:lnTo>
                    <a:pt x="111934" y="41574"/>
                  </a:lnTo>
                  <a:cubicBezTo>
                    <a:pt x="111934" y="41644"/>
                    <a:pt x="111884" y="41694"/>
                    <a:pt x="111814" y="41694"/>
                  </a:cubicBezTo>
                  <a:cubicBezTo>
                    <a:pt x="111744" y="41694"/>
                    <a:pt x="111695" y="41644"/>
                    <a:pt x="111695" y="41574"/>
                  </a:cubicBezTo>
                  <a:close/>
                  <a:moveTo>
                    <a:pt x="111695" y="42291"/>
                  </a:moveTo>
                  <a:cubicBezTo>
                    <a:pt x="111695" y="42232"/>
                    <a:pt x="111744" y="42172"/>
                    <a:pt x="111814" y="42172"/>
                  </a:cubicBezTo>
                  <a:cubicBezTo>
                    <a:pt x="111884" y="42172"/>
                    <a:pt x="111934" y="42232"/>
                    <a:pt x="111934" y="42291"/>
                  </a:cubicBezTo>
                  <a:lnTo>
                    <a:pt x="111934" y="42530"/>
                  </a:lnTo>
                  <a:cubicBezTo>
                    <a:pt x="111934" y="42600"/>
                    <a:pt x="111884" y="42650"/>
                    <a:pt x="111814" y="42650"/>
                  </a:cubicBezTo>
                  <a:cubicBezTo>
                    <a:pt x="111744" y="42650"/>
                    <a:pt x="111695" y="42600"/>
                    <a:pt x="111695" y="42530"/>
                  </a:cubicBezTo>
                  <a:close/>
                  <a:moveTo>
                    <a:pt x="111695" y="43257"/>
                  </a:moveTo>
                  <a:cubicBezTo>
                    <a:pt x="111695" y="43188"/>
                    <a:pt x="111744" y="43137"/>
                    <a:pt x="111814" y="43137"/>
                  </a:cubicBezTo>
                  <a:cubicBezTo>
                    <a:pt x="111884" y="43137"/>
                    <a:pt x="111934" y="43188"/>
                    <a:pt x="111934" y="43257"/>
                  </a:cubicBezTo>
                  <a:lnTo>
                    <a:pt x="111934" y="43496"/>
                  </a:lnTo>
                  <a:cubicBezTo>
                    <a:pt x="111934" y="43556"/>
                    <a:pt x="111884" y="43615"/>
                    <a:pt x="111814" y="43615"/>
                  </a:cubicBezTo>
                  <a:cubicBezTo>
                    <a:pt x="111744" y="43615"/>
                    <a:pt x="111695" y="43556"/>
                    <a:pt x="111695" y="43496"/>
                  </a:cubicBezTo>
                  <a:close/>
                  <a:moveTo>
                    <a:pt x="111695" y="44213"/>
                  </a:moveTo>
                  <a:cubicBezTo>
                    <a:pt x="111695" y="44144"/>
                    <a:pt x="111744" y="44093"/>
                    <a:pt x="111814" y="44093"/>
                  </a:cubicBezTo>
                  <a:cubicBezTo>
                    <a:pt x="111884" y="44093"/>
                    <a:pt x="111934" y="44144"/>
                    <a:pt x="111934" y="44213"/>
                  </a:cubicBezTo>
                  <a:lnTo>
                    <a:pt x="111934" y="44452"/>
                  </a:lnTo>
                  <a:cubicBezTo>
                    <a:pt x="111934" y="44522"/>
                    <a:pt x="111884" y="44571"/>
                    <a:pt x="111814" y="44571"/>
                  </a:cubicBezTo>
                  <a:cubicBezTo>
                    <a:pt x="111744" y="44571"/>
                    <a:pt x="111695" y="44522"/>
                    <a:pt x="111695" y="44452"/>
                  </a:cubicBezTo>
                  <a:close/>
                  <a:moveTo>
                    <a:pt x="111695" y="45169"/>
                  </a:moveTo>
                  <a:cubicBezTo>
                    <a:pt x="111695" y="45109"/>
                    <a:pt x="111744" y="45049"/>
                    <a:pt x="111814" y="45049"/>
                  </a:cubicBezTo>
                  <a:cubicBezTo>
                    <a:pt x="111884" y="45049"/>
                    <a:pt x="111934" y="45109"/>
                    <a:pt x="111934" y="45169"/>
                  </a:cubicBezTo>
                  <a:lnTo>
                    <a:pt x="111934" y="45408"/>
                  </a:lnTo>
                  <a:cubicBezTo>
                    <a:pt x="111934" y="45478"/>
                    <a:pt x="111884" y="45527"/>
                    <a:pt x="111814" y="45527"/>
                  </a:cubicBezTo>
                  <a:cubicBezTo>
                    <a:pt x="111744" y="45527"/>
                    <a:pt x="111695" y="45478"/>
                    <a:pt x="111695" y="45408"/>
                  </a:cubicBezTo>
                  <a:close/>
                  <a:moveTo>
                    <a:pt x="111695" y="46135"/>
                  </a:moveTo>
                  <a:cubicBezTo>
                    <a:pt x="111695" y="46065"/>
                    <a:pt x="111744" y="46016"/>
                    <a:pt x="111814" y="46016"/>
                  </a:cubicBezTo>
                  <a:cubicBezTo>
                    <a:pt x="111884" y="46016"/>
                    <a:pt x="111934" y="46065"/>
                    <a:pt x="111934" y="46135"/>
                  </a:cubicBezTo>
                  <a:lnTo>
                    <a:pt x="111934" y="46374"/>
                  </a:lnTo>
                  <a:cubicBezTo>
                    <a:pt x="111934" y="46434"/>
                    <a:pt x="111884" y="46494"/>
                    <a:pt x="111814" y="46494"/>
                  </a:cubicBezTo>
                  <a:cubicBezTo>
                    <a:pt x="111744" y="46494"/>
                    <a:pt x="111695" y="46434"/>
                    <a:pt x="111695" y="46374"/>
                  </a:cubicBezTo>
                  <a:close/>
                  <a:moveTo>
                    <a:pt x="111695" y="47091"/>
                  </a:moveTo>
                  <a:cubicBezTo>
                    <a:pt x="111695" y="47021"/>
                    <a:pt x="111744" y="46971"/>
                    <a:pt x="111814" y="46971"/>
                  </a:cubicBezTo>
                  <a:cubicBezTo>
                    <a:pt x="111884" y="46971"/>
                    <a:pt x="111934" y="47021"/>
                    <a:pt x="111934" y="47091"/>
                  </a:cubicBezTo>
                  <a:lnTo>
                    <a:pt x="111934" y="47330"/>
                  </a:lnTo>
                  <a:cubicBezTo>
                    <a:pt x="111934" y="47399"/>
                    <a:pt x="111884" y="47449"/>
                    <a:pt x="111814" y="47449"/>
                  </a:cubicBezTo>
                  <a:cubicBezTo>
                    <a:pt x="111744" y="47449"/>
                    <a:pt x="111695" y="47399"/>
                    <a:pt x="111695" y="47330"/>
                  </a:cubicBezTo>
                  <a:close/>
                  <a:moveTo>
                    <a:pt x="111695" y="48056"/>
                  </a:moveTo>
                  <a:cubicBezTo>
                    <a:pt x="111695" y="47987"/>
                    <a:pt x="111744" y="47927"/>
                    <a:pt x="111814" y="47927"/>
                  </a:cubicBezTo>
                  <a:cubicBezTo>
                    <a:pt x="111884" y="47927"/>
                    <a:pt x="111934" y="47987"/>
                    <a:pt x="111934" y="48056"/>
                  </a:cubicBezTo>
                  <a:lnTo>
                    <a:pt x="111934" y="48295"/>
                  </a:lnTo>
                  <a:cubicBezTo>
                    <a:pt x="111934" y="48355"/>
                    <a:pt x="111884" y="48415"/>
                    <a:pt x="111814" y="48415"/>
                  </a:cubicBezTo>
                  <a:cubicBezTo>
                    <a:pt x="111744" y="48415"/>
                    <a:pt x="111695" y="48355"/>
                    <a:pt x="111695" y="48295"/>
                  </a:cubicBezTo>
                  <a:close/>
                  <a:moveTo>
                    <a:pt x="111695" y="49012"/>
                  </a:moveTo>
                  <a:cubicBezTo>
                    <a:pt x="111695" y="48943"/>
                    <a:pt x="111744" y="48893"/>
                    <a:pt x="111814" y="48893"/>
                  </a:cubicBezTo>
                  <a:cubicBezTo>
                    <a:pt x="111884" y="48893"/>
                    <a:pt x="111934" y="48943"/>
                    <a:pt x="111934" y="49012"/>
                  </a:cubicBezTo>
                  <a:lnTo>
                    <a:pt x="111934" y="49251"/>
                  </a:lnTo>
                  <a:cubicBezTo>
                    <a:pt x="111934" y="49321"/>
                    <a:pt x="111884" y="49371"/>
                    <a:pt x="111814" y="49371"/>
                  </a:cubicBezTo>
                  <a:cubicBezTo>
                    <a:pt x="111744" y="49371"/>
                    <a:pt x="111695" y="49321"/>
                    <a:pt x="111695" y="49251"/>
                  </a:cubicBezTo>
                  <a:close/>
                  <a:moveTo>
                    <a:pt x="111695" y="49968"/>
                  </a:moveTo>
                  <a:cubicBezTo>
                    <a:pt x="111695" y="49909"/>
                    <a:pt x="111744" y="49849"/>
                    <a:pt x="111814" y="49849"/>
                  </a:cubicBezTo>
                  <a:cubicBezTo>
                    <a:pt x="111884" y="49849"/>
                    <a:pt x="111934" y="49909"/>
                    <a:pt x="111934" y="49968"/>
                  </a:cubicBezTo>
                  <a:lnTo>
                    <a:pt x="111934" y="50207"/>
                  </a:lnTo>
                  <a:cubicBezTo>
                    <a:pt x="111934" y="50277"/>
                    <a:pt x="111884" y="50327"/>
                    <a:pt x="111814" y="50327"/>
                  </a:cubicBezTo>
                  <a:cubicBezTo>
                    <a:pt x="111744" y="50327"/>
                    <a:pt x="111695" y="50277"/>
                    <a:pt x="111695" y="50207"/>
                  </a:cubicBezTo>
                  <a:close/>
                  <a:moveTo>
                    <a:pt x="111695" y="50935"/>
                  </a:moveTo>
                  <a:cubicBezTo>
                    <a:pt x="111695" y="50865"/>
                    <a:pt x="111744" y="50815"/>
                    <a:pt x="111814" y="50815"/>
                  </a:cubicBezTo>
                  <a:cubicBezTo>
                    <a:pt x="111884" y="50815"/>
                    <a:pt x="111934" y="50865"/>
                    <a:pt x="111934" y="50935"/>
                  </a:cubicBezTo>
                  <a:lnTo>
                    <a:pt x="111934" y="51174"/>
                  </a:lnTo>
                  <a:cubicBezTo>
                    <a:pt x="111934" y="51233"/>
                    <a:pt x="111884" y="51293"/>
                    <a:pt x="111814" y="51293"/>
                  </a:cubicBezTo>
                  <a:cubicBezTo>
                    <a:pt x="111744" y="51293"/>
                    <a:pt x="111695" y="51233"/>
                    <a:pt x="111695" y="51174"/>
                  </a:cubicBezTo>
                  <a:close/>
                  <a:moveTo>
                    <a:pt x="111854" y="62167"/>
                  </a:moveTo>
                  <a:lnTo>
                    <a:pt x="112691" y="62167"/>
                  </a:lnTo>
                  <a:cubicBezTo>
                    <a:pt x="112780" y="62167"/>
                    <a:pt x="112850" y="62097"/>
                    <a:pt x="112850" y="62007"/>
                  </a:cubicBezTo>
                  <a:lnTo>
                    <a:pt x="112850" y="61181"/>
                  </a:lnTo>
                  <a:lnTo>
                    <a:pt x="113527" y="61181"/>
                  </a:lnTo>
                  <a:lnTo>
                    <a:pt x="113527" y="62844"/>
                  </a:lnTo>
                  <a:lnTo>
                    <a:pt x="111854" y="62844"/>
                  </a:lnTo>
                  <a:close/>
                  <a:moveTo>
                    <a:pt x="112850" y="60942"/>
                  </a:moveTo>
                  <a:lnTo>
                    <a:pt x="112850" y="60295"/>
                  </a:lnTo>
                  <a:lnTo>
                    <a:pt x="114413" y="60295"/>
                  </a:lnTo>
                  <a:lnTo>
                    <a:pt x="114413" y="63730"/>
                  </a:lnTo>
                  <a:lnTo>
                    <a:pt x="110968" y="63730"/>
                  </a:lnTo>
                  <a:lnTo>
                    <a:pt x="110968" y="62167"/>
                  </a:lnTo>
                  <a:lnTo>
                    <a:pt x="111615" y="62167"/>
                  </a:lnTo>
                  <a:lnTo>
                    <a:pt x="111615" y="62963"/>
                  </a:lnTo>
                  <a:cubicBezTo>
                    <a:pt x="111615" y="63033"/>
                    <a:pt x="111675" y="63083"/>
                    <a:pt x="111735" y="63083"/>
                  </a:cubicBezTo>
                  <a:lnTo>
                    <a:pt x="113647" y="63083"/>
                  </a:lnTo>
                  <a:cubicBezTo>
                    <a:pt x="113706" y="63083"/>
                    <a:pt x="113766" y="63033"/>
                    <a:pt x="113766" y="62963"/>
                  </a:cubicBezTo>
                  <a:lnTo>
                    <a:pt x="113766" y="61061"/>
                  </a:lnTo>
                  <a:cubicBezTo>
                    <a:pt x="113766" y="60992"/>
                    <a:pt x="113706" y="60942"/>
                    <a:pt x="113647" y="60942"/>
                  </a:cubicBezTo>
                  <a:close/>
                  <a:moveTo>
                    <a:pt x="110968" y="60295"/>
                  </a:moveTo>
                  <a:lnTo>
                    <a:pt x="112531" y="60295"/>
                  </a:lnTo>
                  <a:lnTo>
                    <a:pt x="112531" y="61848"/>
                  </a:lnTo>
                  <a:lnTo>
                    <a:pt x="110968" y="61848"/>
                  </a:lnTo>
                  <a:close/>
                  <a:moveTo>
                    <a:pt x="76275" y="61251"/>
                  </a:moveTo>
                  <a:cubicBezTo>
                    <a:pt x="76216" y="61251"/>
                    <a:pt x="76156" y="61201"/>
                    <a:pt x="76156" y="61131"/>
                  </a:cubicBezTo>
                  <a:cubicBezTo>
                    <a:pt x="76156" y="61071"/>
                    <a:pt x="76216" y="61012"/>
                    <a:pt x="76275" y="61012"/>
                  </a:cubicBezTo>
                  <a:lnTo>
                    <a:pt x="76525" y="61012"/>
                  </a:lnTo>
                  <a:cubicBezTo>
                    <a:pt x="76584" y="61012"/>
                    <a:pt x="76644" y="61071"/>
                    <a:pt x="76644" y="61131"/>
                  </a:cubicBezTo>
                  <a:cubicBezTo>
                    <a:pt x="76644" y="61201"/>
                    <a:pt x="76584" y="61251"/>
                    <a:pt x="76525" y="61251"/>
                  </a:cubicBezTo>
                  <a:close/>
                  <a:moveTo>
                    <a:pt x="103390" y="61012"/>
                  </a:moveTo>
                  <a:cubicBezTo>
                    <a:pt x="103460" y="61012"/>
                    <a:pt x="103519" y="61071"/>
                    <a:pt x="103519" y="61131"/>
                  </a:cubicBezTo>
                  <a:cubicBezTo>
                    <a:pt x="103519" y="61201"/>
                    <a:pt x="103460" y="61251"/>
                    <a:pt x="103390" y="61251"/>
                  </a:cubicBezTo>
                  <a:lnTo>
                    <a:pt x="103151" y="61251"/>
                  </a:lnTo>
                  <a:cubicBezTo>
                    <a:pt x="103092" y="61251"/>
                    <a:pt x="103032" y="61201"/>
                    <a:pt x="103032" y="61131"/>
                  </a:cubicBezTo>
                  <a:cubicBezTo>
                    <a:pt x="103032" y="61071"/>
                    <a:pt x="103092" y="61012"/>
                    <a:pt x="103151" y="61012"/>
                  </a:cubicBezTo>
                  <a:close/>
                  <a:moveTo>
                    <a:pt x="102434" y="61012"/>
                  </a:moveTo>
                  <a:cubicBezTo>
                    <a:pt x="102504" y="61012"/>
                    <a:pt x="102554" y="61071"/>
                    <a:pt x="102554" y="61131"/>
                  </a:cubicBezTo>
                  <a:cubicBezTo>
                    <a:pt x="102554" y="61201"/>
                    <a:pt x="102504" y="61251"/>
                    <a:pt x="102434" y="61251"/>
                  </a:cubicBezTo>
                  <a:lnTo>
                    <a:pt x="102195" y="61251"/>
                  </a:lnTo>
                  <a:cubicBezTo>
                    <a:pt x="102125" y="61251"/>
                    <a:pt x="102076" y="61201"/>
                    <a:pt x="102076" y="61131"/>
                  </a:cubicBezTo>
                  <a:cubicBezTo>
                    <a:pt x="102076" y="61071"/>
                    <a:pt x="102125" y="61012"/>
                    <a:pt x="102195" y="61012"/>
                  </a:cubicBezTo>
                  <a:close/>
                  <a:moveTo>
                    <a:pt x="101478" y="61012"/>
                  </a:moveTo>
                  <a:cubicBezTo>
                    <a:pt x="101538" y="61012"/>
                    <a:pt x="101598" y="61071"/>
                    <a:pt x="101598" y="61131"/>
                  </a:cubicBezTo>
                  <a:cubicBezTo>
                    <a:pt x="101598" y="61201"/>
                    <a:pt x="101538" y="61251"/>
                    <a:pt x="101478" y="61251"/>
                  </a:cubicBezTo>
                  <a:lnTo>
                    <a:pt x="101239" y="61251"/>
                  </a:lnTo>
                  <a:cubicBezTo>
                    <a:pt x="101169" y="61251"/>
                    <a:pt x="101120" y="61201"/>
                    <a:pt x="101120" y="61131"/>
                  </a:cubicBezTo>
                  <a:cubicBezTo>
                    <a:pt x="101120" y="61071"/>
                    <a:pt x="101169" y="61012"/>
                    <a:pt x="101239" y="61012"/>
                  </a:cubicBezTo>
                  <a:close/>
                  <a:moveTo>
                    <a:pt x="100512" y="61012"/>
                  </a:moveTo>
                  <a:cubicBezTo>
                    <a:pt x="100582" y="61012"/>
                    <a:pt x="100632" y="61071"/>
                    <a:pt x="100632" y="61131"/>
                  </a:cubicBezTo>
                  <a:cubicBezTo>
                    <a:pt x="100632" y="61201"/>
                    <a:pt x="100582" y="61251"/>
                    <a:pt x="100512" y="61251"/>
                  </a:cubicBezTo>
                  <a:lnTo>
                    <a:pt x="100273" y="61251"/>
                  </a:lnTo>
                  <a:cubicBezTo>
                    <a:pt x="100213" y="61251"/>
                    <a:pt x="100154" y="61201"/>
                    <a:pt x="100154" y="61131"/>
                  </a:cubicBezTo>
                  <a:cubicBezTo>
                    <a:pt x="100154" y="61071"/>
                    <a:pt x="100213" y="61012"/>
                    <a:pt x="100273" y="61012"/>
                  </a:cubicBezTo>
                  <a:close/>
                  <a:moveTo>
                    <a:pt x="99556" y="61012"/>
                  </a:moveTo>
                  <a:cubicBezTo>
                    <a:pt x="99626" y="61012"/>
                    <a:pt x="99676" y="61071"/>
                    <a:pt x="99676" y="61131"/>
                  </a:cubicBezTo>
                  <a:cubicBezTo>
                    <a:pt x="99676" y="61201"/>
                    <a:pt x="99626" y="61251"/>
                    <a:pt x="99556" y="61251"/>
                  </a:cubicBezTo>
                  <a:lnTo>
                    <a:pt x="99317" y="61251"/>
                  </a:lnTo>
                  <a:cubicBezTo>
                    <a:pt x="99248" y="61251"/>
                    <a:pt x="99198" y="61201"/>
                    <a:pt x="99198" y="61131"/>
                  </a:cubicBezTo>
                  <a:cubicBezTo>
                    <a:pt x="99198" y="61071"/>
                    <a:pt x="99248" y="61012"/>
                    <a:pt x="99317" y="61012"/>
                  </a:cubicBezTo>
                  <a:close/>
                  <a:moveTo>
                    <a:pt x="98600" y="61012"/>
                  </a:moveTo>
                  <a:cubicBezTo>
                    <a:pt x="98660" y="61012"/>
                    <a:pt x="98720" y="61071"/>
                    <a:pt x="98720" y="61131"/>
                  </a:cubicBezTo>
                  <a:cubicBezTo>
                    <a:pt x="98720" y="61201"/>
                    <a:pt x="98660" y="61251"/>
                    <a:pt x="98600" y="61251"/>
                  </a:cubicBezTo>
                  <a:lnTo>
                    <a:pt x="98352" y="61251"/>
                  </a:lnTo>
                  <a:cubicBezTo>
                    <a:pt x="98292" y="61251"/>
                    <a:pt x="98232" y="61201"/>
                    <a:pt x="98232" y="61131"/>
                  </a:cubicBezTo>
                  <a:cubicBezTo>
                    <a:pt x="98232" y="61071"/>
                    <a:pt x="98292" y="61012"/>
                    <a:pt x="98352" y="61012"/>
                  </a:cubicBezTo>
                  <a:close/>
                  <a:moveTo>
                    <a:pt x="97635" y="61012"/>
                  </a:moveTo>
                  <a:cubicBezTo>
                    <a:pt x="97704" y="61012"/>
                    <a:pt x="97754" y="61071"/>
                    <a:pt x="97754" y="61131"/>
                  </a:cubicBezTo>
                  <a:cubicBezTo>
                    <a:pt x="97754" y="61201"/>
                    <a:pt x="97704" y="61251"/>
                    <a:pt x="97635" y="61251"/>
                  </a:cubicBezTo>
                  <a:lnTo>
                    <a:pt x="97396" y="61251"/>
                  </a:lnTo>
                  <a:cubicBezTo>
                    <a:pt x="97326" y="61251"/>
                    <a:pt x="97276" y="61201"/>
                    <a:pt x="97276" y="61131"/>
                  </a:cubicBezTo>
                  <a:cubicBezTo>
                    <a:pt x="97276" y="61071"/>
                    <a:pt x="97326" y="61012"/>
                    <a:pt x="97396" y="61012"/>
                  </a:cubicBezTo>
                  <a:close/>
                  <a:moveTo>
                    <a:pt x="96679" y="61012"/>
                  </a:moveTo>
                  <a:cubicBezTo>
                    <a:pt x="96739" y="61012"/>
                    <a:pt x="96798" y="61071"/>
                    <a:pt x="96798" y="61131"/>
                  </a:cubicBezTo>
                  <a:cubicBezTo>
                    <a:pt x="96798" y="61201"/>
                    <a:pt x="96739" y="61251"/>
                    <a:pt x="96679" y="61251"/>
                  </a:cubicBezTo>
                  <a:lnTo>
                    <a:pt x="96440" y="61251"/>
                  </a:lnTo>
                  <a:cubicBezTo>
                    <a:pt x="96370" y="61251"/>
                    <a:pt x="96320" y="61201"/>
                    <a:pt x="96320" y="61131"/>
                  </a:cubicBezTo>
                  <a:cubicBezTo>
                    <a:pt x="96320" y="61071"/>
                    <a:pt x="96370" y="61012"/>
                    <a:pt x="96440" y="61012"/>
                  </a:cubicBezTo>
                  <a:close/>
                  <a:moveTo>
                    <a:pt x="95713" y="61012"/>
                  </a:moveTo>
                  <a:cubicBezTo>
                    <a:pt x="95783" y="61012"/>
                    <a:pt x="95832" y="61071"/>
                    <a:pt x="95832" y="61131"/>
                  </a:cubicBezTo>
                  <a:cubicBezTo>
                    <a:pt x="95832" y="61201"/>
                    <a:pt x="95783" y="61251"/>
                    <a:pt x="95713" y="61251"/>
                  </a:cubicBezTo>
                  <a:lnTo>
                    <a:pt x="95474" y="61251"/>
                  </a:lnTo>
                  <a:cubicBezTo>
                    <a:pt x="95414" y="61251"/>
                    <a:pt x="95354" y="61201"/>
                    <a:pt x="95354" y="61131"/>
                  </a:cubicBezTo>
                  <a:cubicBezTo>
                    <a:pt x="95354" y="61071"/>
                    <a:pt x="95414" y="61012"/>
                    <a:pt x="95474" y="61012"/>
                  </a:cubicBezTo>
                  <a:close/>
                  <a:moveTo>
                    <a:pt x="94757" y="61012"/>
                  </a:moveTo>
                  <a:cubicBezTo>
                    <a:pt x="94827" y="61012"/>
                    <a:pt x="94876" y="61071"/>
                    <a:pt x="94876" y="61131"/>
                  </a:cubicBezTo>
                  <a:cubicBezTo>
                    <a:pt x="94876" y="61201"/>
                    <a:pt x="94827" y="61251"/>
                    <a:pt x="94757" y="61251"/>
                  </a:cubicBezTo>
                  <a:lnTo>
                    <a:pt x="94518" y="61251"/>
                  </a:lnTo>
                  <a:cubicBezTo>
                    <a:pt x="94448" y="61251"/>
                    <a:pt x="94398" y="61201"/>
                    <a:pt x="94398" y="61131"/>
                  </a:cubicBezTo>
                  <a:cubicBezTo>
                    <a:pt x="94398" y="61071"/>
                    <a:pt x="94448" y="61012"/>
                    <a:pt x="94518" y="61012"/>
                  </a:cubicBezTo>
                  <a:close/>
                  <a:moveTo>
                    <a:pt x="93801" y="61012"/>
                  </a:moveTo>
                  <a:cubicBezTo>
                    <a:pt x="93860" y="61012"/>
                    <a:pt x="93920" y="61071"/>
                    <a:pt x="93920" y="61131"/>
                  </a:cubicBezTo>
                  <a:cubicBezTo>
                    <a:pt x="93920" y="61201"/>
                    <a:pt x="93860" y="61251"/>
                    <a:pt x="93801" y="61251"/>
                  </a:cubicBezTo>
                  <a:lnTo>
                    <a:pt x="93552" y="61251"/>
                  </a:lnTo>
                  <a:cubicBezTo>
                    <a:pt x="93492" y="61251"/>
                    <a:pt x="93433" y="61201"/>
                    <a:pt x="93433" y="61131"/>
                  </a:cubicBezTo>
                  <a:cubicBezTo>
                    <a:pt x="93433" y="61071"/>
                    <a:pt x="93492" y="61012"/>
                    <a:pt x="93552" y="61012"/>
                  </a:cubicBezTo>
                  <a:close/>
                  <a:moveTo>
                    <a:pt x="92835" y="61012"/>
                  </a:moveTo>
                  <a:cubicBezTo>
                    <a:pt x="92905" y="61012"/>
                    <a:pt x="92955" y="61071"/>
                    <a:pt x="92955" y="61131"/>
                  </a:cubicBezTo>
                  <a:cubicBezTo>
                    <a:pt x="92955" y="61201"/>
                    <a:pt x="92905" y="61251"/>
                    <a:pt x="92835" y="61251"/>
                  </a:cubicBezTo>
                  <a:lnTo>
                    <a:pt x="92596" y="61251"/>
                  </a:lnTo>
                  <a:cubicBezTo>
                    <a:pt x="92526" y="61251"/>
                    <a:pt x="92477" y="61201"/>
                    <a:pt x="92477" y="61131"/>
                  </a:cubicBezTo>
                  <a:cubicBezTo>
                    <a:pt x="92477" y="61071"/>
                    <a:pt x="92526" y="61012"/>
                    <a:pt x="92596" y="61012"/>
                  </a:cubicBezTo>
                  <a:close/>
                  <a:moveTo>
                    <a:pt x="91879" y="61012"/>
                  </a:moveTo>
                  <a:cubicBezTo>
                    <a:pt x="91939" y="61012"/>
                    <a:pt x="91999" y="61071"/>
                    <a:pt x="91999" y="61131"/>
                  </a:cubicBezTo>
                  <a:cubicBezTo>
                    <a:pt x="91999" y="61201"/>
                    <a:pt x="91939" y="61251"/>
                    <a:pt x="91879" y="61251"/>
                  </a:cubicBezTo>
                  <a:lnTo>
                    <a:pt x="91640" y="61251"/>
                  </a:lnTo>
                  <a:cubicBezTo>
                    <a:pt x="91570" y="61251"/>
                    <a:pt x="91521" y="61201"/>
                    <a:pt x="91521" y="61131"/>
                  </a:cubicBezTo>
                  <a:cubicBezTo>
                    <a:pt x="91521" y="61071"/>
                    <a:pt x="91570" y="61012"/>
                    <a:pt x="91640" y="61012"/>
                  </a:cubicBezTo>
                  <a:close/>
                  <a:moveTo>
                    <a:pt x="90913" y="61012"/>
                  </a:moveTo>
                  <a:cubicBezTo>
                    <a:pt x="90983" y="61012"/>
                    <a:pt x="91033" y="61071"/>
                    <a:pt x="91033" y="61131"/>
                  </a:cubicBezTo>
                  <a:cubicBezTo>
                    <a:pt x="91033" y="61201"/>
                    <a:pt x="90983" y="61251"/>
                    <a:pt x="90913" y="61251"/>
                  </a:cubicBezTo>
                  <a:lnTo>
                    <a:pt x="90674" y="61251"/>
                  </a:lnTo>
                  <a:cubicBezTo>
                    <a:pt x="90614" y="61251"/>
                    <a:pt x="90555" y="61201"/>
                    <a:pt x="90555" y="61131"/>
                  </a:cubicBezTo>
                  <a:cubicBezTo>
                    <a:pt x="90555" y="61071"/>
                    <a:pt x="90614" y="61012"/>
                    <a:pt x="90674" y="61012"/>
                  </a:cubicBezTo>
                  <a:close/>
                  <a:moveTo>
                    <a:pt x="89957" y="61012"/>
                  </a:moveTo>
                  <a:cubicBezTo>
                    <a:pt x="90027" y="61012"/>
                    <a:pt x="90077" y="61071"/>
                    <a:pt x="90077" y="61131"/>
                  </a:cubicBezTo>
                  <a:cubicBezTo>
                    <a:pt x="90077" y="61201"/>
                    <a:pt x="90027" y="61251"/>
                    <a:pt x="89957" y="61251"/>
                  </a:cubicBezTo>
                  <a:lnTo>
                    <a:pt x="89718" y="61251"/>
                  </a:lnTo>
                  <a:cubicBezTo>
                    <a:pt x="89649" y="61251"/>
                    <a:pt x="89599" y="61201"/>
                    <a:pt x="89599" y="61131"/>
                  </a:cubicBezTo>
                  <a:cubicBezTo>
                    <a:pt x="89599" y="61071"/>
                    <a:pt x="89649" y="61012"/>
                    <a:pt x="89718" y="61012"/>
                  </a:cubicBezTo>
                  <a:close/>
                  <a:moveTo>
                    <a:pt x="89001" y="61012"/>
                  </a:moveTo>
                  <a:cubicBezTo>
                    <a:pt x="89061" y="61012"/>
                    <a:pt x="89121" y="61071"/>
                    <a:pt x="89121" y="61131"/>
                  </a:cubicBezTo>
                  <a:cubicBezTo>
                    <a:pt x="89121" y="61201"/>
                    <a:pt x="89061" y="61251"/>
                    <a:pt x="89001" y="61251"/>
                  </a:cubicBezTo>
                  <a:lnTo>
                    <a:pt x="88762" y="61251"/>
                  </a:lnTo>
                  <a:cubicBezTo>
                    <a:pt x="88693" y="61251"/>
                    <a:pt x="88633" y="61201"/>
                    <a:pt x="88633" y="61131"/>
                  </a:cubicBezTo>
                  <a:cubicBezTo>
                    <a:pt x="88633" y="61071"/>
                    <a:pt x="88693" y="61012"/>
                    <a:pt x="88762" y="61012"/>
                  </a:cubicBezTo>
                  <a:close/>
                  <a:moveTo>
                    <a:pt x="88036" y="61012"/>
                  </a:moveTo>
                  <a:cubicBezTo>
                    <a:pt x="88105" y="61012"/>
                    <a:pt x="88155" y="61071"/>
                    <a:pt x="88155" y="61131"/>
                  </a:cubicBezTo>
                  <a:cubicBezTo>
                    <a:pt x="88155" y="61201"/>
                    <a:pt x="88105" y="61251"/>
                    <a:pt x="88036" y="61251"/>
                  </a:cubicBezTo>
                  <a:lnTo>
                    <a:pt x="87797" y="61251"/>
                  </a:lnTo>
                  <a:cubicBezTo>
                    <a:pt x="87727" y="61251"/>
                    <a:pt x="87677" y="61201"/>
                    <a:pt x="87677" y="61131"/>
                  </a:cubicBezTo>
                  <a:cubicBezTo>
                    <a:pt x="87677" y="61071"/>
                    <a:pt x="87727" y="61012"/>
                    <a:pt x="87797" y="61012"/>
                  </a:cubicBezTo>
                  <a:close/>
                  <a:moveTo>
                    <a:pt x="87080" y="61012"/>
                  </a:moveTo>
                  <a:cubicBezTo>
                    <a:pt x="87149" y="61012"/>
                    <a:pt x="87199" y="61071"/>
                    <a:pt x="87199" y="61131"/>
                  </a:cubicBezTo>
                  <a:cubicBezTo>
                    <a:pt x="87199" y="61201"/>
                    <a:pt x="87149" y="61251"/>
                    <a:pt x="87080" y="61251"/>
                  </a:cubicBezTo>
                  <a:lnTo>
                    <a:pt x="86841" y="61251"/>
                  </a:lnTo>
                  <a:cubicBezTo>
                    <a:pt x="86771" y="61251"/>
                    <a:pt x="86721" y="61201"/>
                    <a:pt x="86721" y="61131"/>
                  </a:cubicBezTo>
                  <a:cubicBezTo>
                    <a:pt x="86721" y="61071"/>
                    <a:pt x="86771" y="61012"/>
                    <a:pt x="86841" y="61012"/>
                  </a:cubicBezTo>
                  <a:close/>
                  <a:moveTo>
                    <a:pt x="86113" y="61012"/>
                  </a:moveTo>
                  <a:cubicBezTo>
                    <a:pt x="86184" y="61012"/>
                    <a:pt x="86243" y="61071"/>
                    <a:pt x="86243" y="61131"/>
                  </a:cubicBezTo>
                  <a:cubicBezTo>
                    <a:pt x="86243" y="61201"/>
                    <a:pt x="86184" y="61251"/>
                    <a:pt x="86113" y="61251"/>
                  </a:cubicBezTo>
                  <a:lnTo>
                    <a:pt x="85874" y="61251"/>
                  </a:lnTo>
                  <a:cubicBezTo>
                    <a:pt x="85815" y="61251"/>
                    <a:pt x="85755" y="61201"/>
                    <a:pt x="85755" y="61131"/>
                  </a:cubicBezTo>
                  <a:cubicBezTo>
                    <a:pt x="85755" y="61071"/>
                    <a:pt x="85815" y="61012"/>
                    <a:pt x="85874" y="61012"/>
                  </a:cubicBezTo>
                  <a:close/>
                  <a:moveTo>
                    <a:pt x="85158" y="61012"/>
                  </a:moveTo>
                  <a:cubicBezTo>
                    <a:pt x="85228" y="61012"/>
                    <a:pt x="85277" y="61071"/>
                    <a:pt x="85277" y="61131"/>
                  </a:cubicBezTo>
                  <a:cubicBezTo>
                    <a:pt x="85277" y="61201"/>
                    <a:pt x="85228" y="61251"/>
                    <a:pt x="85158" y="61251"/>
                  </a:cubicBezTo>
                  <a:lnTo>
                    <a:pt x="84919" y="61251"/>
                  </a:lnTo>
                  <a:cubicBezTo>
                    <a:pt x="84849" y="61251"/>
                    <a:pt x="84799" y="61201"/>
                    <a:pt x="84799" y="61131"/>
                  </a:cubicBezTo>
                  <a:cubicBezTo>
                    <a:pt x="84799" y="61071"/>
                    <a:pt x="84849" y="61012"/>
                    <a:pt x="84919" y="61012"/>
                  </a:cubicBezTo>
                  <a:close/>
                  <a:moveTo>
                    <a:pt x="84202" y="61012"/>
                  </a:moveTo>
                  <a:cubicBezTo>
                    <a:pt x="84261" y="61012"/>
                    <a:pt x="84321" y="61071"/>
                    <a:pt x="84321" y="61131"/>
                  </a:cubicBezTo>
                  <a:cubicBezTo>
                    <a:pt x="84321" y="61201"/>
                    <a:pt x="84261" y="61251"/>
                    <a:pt x="84202" y="61251"/>
                  </a:cubicBezTo>
                  <a:lnTo>
                    <a:pt x="83963" y="61251"/>
                  </a:lnTo>
                  <a:cubicBezTo>
                    <a:pt x="83893" y="61251"/>
                    <a:pt x="83843" y="61201"/>
                    <a:pt x="83843" y="61131"/>
                  </a:cubicBezTo>
                  <a:cubicBezTo>
                    <a:pt x="83843" y="61071"/>
                    <a:pt x="83893" y="61012"/>
                    <a:pt x="83963" y="61012"/>
                  </a:cubicBezTo>
                  <a:close/>
                  <a:moveTo>
                    <a:pt x="83236" y="61012"/>
                  </a:moveTo>
                  <a:cubicBezTo>
                    <a:pt x="83305" y="61012"/>
                    <a:pt x="83356" y="61071"/>
                    <a:pt x="83356" y="61131"/>
                  </a:cubicBezTo>
                  <a:cubicBezTo>
                    <a:pt x="83356" y="61201"/>
                    <a:pt x="83305" y="61251"/>
                    <a:pt x="83236" y="61251"/>
                  </a:cubicBezTo>
                  <a:lnTo>
                    <a:pt x="82997" y="61251"/>
                  </a:lnTo>
                  <a:cubicBezTo>
                    <a:pt x="82937" y="61251"/>
                    <a:pt x="82878" y="61201"/>
                    <a:pt x="82878" y="61131"/>
                  </a:cubicBezTo>
                  <a:cubicBezTo>
                    <a:pt x="82878" y="61071"/>
                    <a:pt x="82937" y="61012"/>
                    <a:pt x="82997" y="61012"/>
                  </a:cubicBezTo>
                  <a:close/>
                  <a:moveTo>
                    <a:pt x="82280" y="61012"/>
                  </a:moveTo>
                  <a:cubicBezTo>
                    <a:pt x="82349" y="61012"/>
                    <a:pt x="82400" y="61071"/>
                    <a:pt x="82400" y="61131"/>
                  </a:cubicBezTo>
                  <a:cubicBezTo>
                    <a:pt x="82400" y="61201"/>
                    <a:pt x="82349" y="61251"/>
                    <a:pt x="82280" y="61251"/>
                  </a:cubicBezTo>
                  <a:lnTo>
                    <a:pt x="82041" y="61251"/>
                  </a:lnTo>
                  <a:cubicBezTo>
                    <a:pt x="81971" y="61251"/>
                    <a:pt x="81922" y="61201"/>
                    <a:pt x="81922" y="61131"/>
                  </a:cubicBezTo>
                  <a:cubicBezTo>
                    <a:pt x="81922" y="61071"/>
                    <a:pt x="81971" y="61012"/>
                    <a:pt x="82041" y="61012"/>
                  </a:cubicBezTo>
                  <a:close/>
                  <a:moveTo>
                    <a:pt x="81324" y="61012"/>
                  </a:moveTo>
                  <a:cubicBezTo>
                    <a:pt x="81384" y="61012"/>
                    <a:pt x="81444" y="61071"/>
                    <a:pt x="81444" y="61131"/>
                  </a:cubicBezTo>
                  <a:cubicBezTo>
                    <a:pt x="81444" y="61201"/>
                    <a:pt x="81384" y="61251"/>
                    <a:pt x="81324" y="61251"/>
                  </a:cubicBezTo>
                  <a:lnTo>
                    <a:pt x="81075" y="61251"/>
                  </a:lnTo>
                  <a:cubicBezTo>
                    <a:pt x="81015" y="61251"/>
                    <a:pt x="80955" y="61201"/>
                    <a:pt x="80955" y="61131"/>
                  </a:cubicBezTo>
                  <a:cubicBezTo>
                    <a:pt x="80955" y="61071"/>
                    <a:pt x="81015" y="61012"/>
                    <a:pt x="81075" y="61012"/>
                  </a:cubicBezTo>
                  <a:close/>
                  <a:moveTo>
                    <a:pt x="80358" y="61012"/>
                  </a:moveTo>
                  <a:cubicBezTo>
                    <a:pt x="80428" y="61012"/>
                    <a:pt x="80477" y="61071"/>
                    <a:pt x="80477" y="61131"/>
                  </a:cubicBezTo>
                  <a:cubicBezTo>
                    <a:pt x="80477" y="61201"/>
                    <a:pt x="80428" y="61251"/>
                    <a:pt x="80358" y="61251"/>
                  </a:cubicBezTo>
                  <a:lnTo>
                    <a:pt x="80119" y="61251"/>
                  </a:lnTo>
                  <a:cubicBezTo>
                    <a:pt x="80050" y="61251"/>
                    <a:pt x="79999" y="61201"/>
                    <a:pt x="79999" y="61131"/>
                  </a:cubicBezTo>
                  <a:cubicBezTo>
                    <a:pt x="79999" y="61071"/>
                    <a:pt x="80050" y="61012"/>
                    <a:pt x="80119" y="61012"/>
                  </a:cubicBezTo>
                  <a:close/>
                  <a:moveTo>
                    <a:pt x="79402" y="61012"/>
                  </a:moveTo>
                  <a:cubicBezTo>
                    <a:pt x="79462" y="61012"/>
                    <a:pt x="79522" y="61071"/>
                    <a:pt x="79522" y="61131"/>
                  </a:cubicBezTo>
                  <a:cubicBezTo>
                    <a:pt x="79522" y="61201"/>
                    <a:pt x="79462" y="61251"/>
                    <a:pt x="79402" y="61251"/>
                  </a:cubicBezTo>
                  <a:lnTo>
                    <a:pt x="79163" y="61251"/>
                  </a:lnTo>
                  <a:cubicBezTo>
                    <a:pt x="79094" y="61251"/>
                    <a:pt x="79044" y="61201"/>
                    <a:pt x="79044" y="61131"/>
                  </a:cubicBezTo>
                  <a:cubicBezTo>
                    <a:pt x="79044" y="61071"/>
                    <a:pt x="79094" y="61012"/>
                    <a:pt x="79163" y="61012"/>
                  </a:cubicBezTo>
                  <a:close/>
                  <a:moveTo>
                    <a:pt x="78437" y="61012"/>
                  </a:moveTo>
                  <a:cubicBezTo>
                    <a:pt x="78506" y="61012"/>
                    <a:pt x="78556" y="61071"/>
                    <a:pt x="78556" y="61131"/>
                  </a:cubicBezTo>
                  <a:cubicBezTo>
                    <a:pt x="78556" y="61201"/>
                    <a:pt x="78506" y="61251"/>
                    <a:pt x="78437" y="61251"/>
                  </a:cubicBezTo>
                  <a:lnTo>
                    <a:pt x="78198" y="61251"/>
                  </a:lnTo>
                  <a:cubicBezTo>
                    <a:pt x="78138" y="61251"/>
                    <a:pt x="78078" y="61201"/>
                    <a:pt x="78078" y="61131"/>
                  </a:cubicBezTo>
                  <a:cubicBezTo>
                    <a:pt x="78078" y="61071"/>
                    <a:pt x="78138" y="61012"/>
                    <a:pt x="78198" y="61012"/>
                  </a:cubicBezTo>
                  <a:close/>
                  <a:moveTo>
                    <a:pt x="77481" y="61012"/>
                  </a:moveTo>
                  <a:cubicBezTo>
                    <a:pt x="77550" y="61012"/>
                    <a:pt x="77600" y="61071"/>
                    <a:pt x="77600" y="61131"/>
                  </a:cubicBezTo>
                  <a:cubicBezTo>
                    <a:pt x="77600" y="61201"/>
                    <a:pt x="77550" y="61251"/>
                    <a:pt x="77481" y="61251"/>
                  </a:cubicBezTo>
                  <a:lnTo>
                    <a:pt x="77242" y="61251"/>
                  </a:lnTo>
                  <a:cubicBezTo>
                    <a:pt x="77172" y="61251"/>
                    <a:pt x="77122" y="61201"/>
                    <a:pt x="77122" y="61131"/>
                  </a:cubicBezTo>
                  <a:cubicBezTo>
                    <a:pt x="77122" y="61071"/>
                    <a:pt x="77172" y="61012"/>
                    <a:pt x="77242" y="610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>
            <a:spLocks noGrp="1"/>
          </p:cNvSpPr>
          <p:nvPr>
            <p:ph type="title"/>
          </p:nvPr>
        </p:nvSpPr>
        <p:spPr>
          <a:xfrm>
            <a:off x="720000" y="453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62" name="Google Shape;62;p6"/>
          <p:cNvGrpSpPr/>
          <p:nvPr/>
        </p:nvGrpSpPr>
        <p:grpSpPr>
          <a:xfrm>
            <a:off x="73138" y="60863"/>
            <a:ext cx="8999865" cy="5040016"/>
            <a:chOff x="73138" y="60863"/>
            <a:chExt cx="8999865" cy="5040016"/>
          </a:xfrm>
        </p:grpSpPr>
        <p:sp>
          <p:nvSpPr>
            <p:cNvPr id="63" name="Google Shape;63;p6"/>
            <p:cNvSpPr/>
            <p:nvPr/>
          </p:nvSpPr>
          <p:spPr>
            <a:xfrm>
              <a:off x="235400" y="478430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8775025" y="21485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8775025" y="478430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235400" y="214850"/>
              <a:ext cx="144000" cy="150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73138" y="60863"/>
              <a:ext cx="8999865" cy="5040016"/>
            </a:xfrm>
            <a:custGeom>
              <a:avLst/>
              <a:gdLst/>
              <a:ahLst/>
              <a:cxnLst/>
              <a:rect l="l" t="t" r="r" b="b"/>
              <a:pathLst>
                <a:path w="114732" h="64049" extrusionOk="0">
                  <a:moveTo>
                    <a:pt x="45716" y="61012"/>
                  </a:moveTo>
                  <a:lnTo>
                    <a:pt x="75429" y="61012"/>
                  </a:lnTo>
                  <a:cubicBezTo>
                    <a:pt x="75489" y="61012"/>
                    <a:pt x="75549" y="61071"/>
                    <a:pt x="75549" y="61131"/>
                  </a:cubicBezTo>
                  <a:cubicBezTo>
                    <a:pt x="75549" y="61201"/>
                    <a:pt x="75489" y="61251"/>
                    <a:pt x="75429" y="61251"/>
                  </a:cubicBezTo>
                  <a:lnTo>
                    <a:pt x="45716" y="61251"/>
                  </a:lnTo>
                  <a:lnTo>
                    <a:pt x="39303" y="61251"/>
                  </a:lnTo>
                  <a:cubicBezTo>
                    <a:pt x="39233" y="61251"/>
                    <a:pt x="39184" y="61201"/>
                    <a:pt x="39184" y="61131"/>
                  </a:cubicBezTo>
                  <a:cubicBezTo>
                    <a:pt x="39184" y="61071"/>
                    <a:pt x="39233" y="61012"/>
                    <a:pt x="39303" y="61012"/>
                  </a:cubicBezTo>
                  <a:close/>
                  <a:moveTo>
                    <a:pt x="2788" y="11921"/>
                  </a:moveTo>
                  <a:cubicBezTo>
                    <a:pt x="2788" y="11861"/>
                    <a:pt x="2848" y="11801"/>
                    <a:pt x="2918" y="11801"/>
                  </a:cubicBezTo>
                  <a:cubicBezTo>
                    <a:pt x="2978" y="11801"/>
                    <a:pt x="3037" y="11861"/>
                    <a:pt x="3037" y="11921"/>
                  </a:cubicBezTo>
                  <a:lnTo>
                    <a:pt x="3037" y="12160"/>
                  </a:lnTo>
                  <a:cubicBezTo>
                    <a:pt x="3037" y="12229"/>
                    <a:pt x="2978" y="12289"/>
                    <a:pt x="2918" y="12289"/>
                  </a:cubicBezTo>
                  <a:cubicBezTo>
                    <a:pt x="2848" y="12289"/>
                    <a:pt x="2788" y="12229"/>
                    <a:pt x="2788" y="12160"/>
                  </a:cubicBezTo>
                  <a:close/>
                  <a:moveTo>
                    <a:pt x="3037" y="23680"/>
                  </a:moveTo>
                  <a:cubicBezTo>
                    <a:pt x="3037" y="23750"/>
                    <a:pt x="2978" y="23800"/>
                    <a:pt x="2918" y="23800"/>
                  </a:cubicBezTo>
                  <a:cubicBezTo>
                    <a:pt x="2848" y="23800"/>
                    <a:pt x="2788" y="23750"/>
                    <a:pt x="2788" y="23680"/>
                  </a:cubicBezTo>
                  <a:lnTo>
                    <a:pt x="2788" y="23441"/>
                  </a:lnTo>
                  <a:cubicBezTo>
                    <a:pt x="2788" y="23372"/>
                    <a:pt x="2848" y="23322"/>
                    <a:pt x="2918" y="23322"/>
                  </a:cubicBezTo>
                  <a:cubicBezTo>
                    <a:pt x="2978" y="23322"/>
                    <a:pt x="3037" y="23372"/>
                    <a:pt x="3037" y="23441"/>
                  </a:cubicBezTo>
                  <a:close/>
                  <a:moveTo>
                    <a:pt x="3037" y="22724"/>
                  </a:moveTo>
                  <a:cubicBezTo>
                    <a:pt x="3037" y="22784"/>
                    <a:pt x="2978" y="22844"/>
                    <a:pt x="2918" y="22844"/>
                  </a:cubicBezTo>
                  <a:cubicBezTo>
                    <a:pt x="2848" y="22844"/>
                    <a:pt x="2788" y="22784"/>
                    <a:pt x="2788" y="22724"/>
                  </a:cubicBezTo>
                  <a:lnTo>
                    <a:pt x="2788" y="22485"/>
                  </a:lnTo>
                  <a:cubicBezTo>
                    <a:pt x="2788" y="22416"/>
                    <a:pt x="2848" y="22366"/>
                    <a:pt x="2918" y="22366"/>
                  </a:cubicBezTo>
                  <a:cubicBezTo>
                    <a:pt x="2978" y="22366"/>
                    <a:pt x="3037" y="22416"/>
                    <a:pt x="3037" y="22485"/>
                  </a:cubicBezTo>
                  <a:close/>
                  <a:moveTo>
                    <a:pt x="3037" y="21759"/>
                  </a:moveTo>
                  <a:cubicBezTo>
                    <a:pt x="3037" y="21828"/>
                    <a:pt x="2978" y="21878"/>
                    <a:pt x="2918" y="21878"/>
                  </a:cubicBezTo>
                  <a:cubicBezTo>
                    <a:pt x="2848" y="21878"/>
                    <a:pt x="2788" y="21828"/>
                    <a:pt x="2788" y="21759"/>
                  </a:cubicBezTo>
                  <a:lnTo>
                    <a:pt x="2788" y="21520"/>
                  </a:lnTo>
                  <a:cubicBezTo>
                    <a:pt x="2788" y="21460"/>
                    <a:pt x="2848" y="21400"/>
                    <a:pt x="2918" y="21400"/>
                  </a:cubicBezTo>
                  <a:cubicBezTo>
                    <a:pt x="2978" y="21400"/>
                    <a:pt x="3037" y="21460"/>
                    <a:pt x="3037" y="21520"/>
                  </a:cubicBezTo>
                  <a:close/>
                  <a:moveTo>
                    <a:pt x="3037" y="20803"/>
                  </a:moveTo>
                  <a:cubicBezTo>
                    <a:pt x="3037" y="20872"/>
                    <a:pt x="2978" y="20922"/>
                    <a:pt x="2918" y="20922"/>
                  </a:cubicBezTo>
                  <a:cubicBezTo>
                    <a:pt x="2848" y="20922"/>
                    <a:pt x="2788" y="20872"/>
                    <a:pt x="2788" y="20803"/>
                  </a:cubicBezTo>
                  <a:lnTo>
                    <a:pt x="2788" y="20564"/>
                  </a:lnTo>
                  <a:cubicBezTo>
                    <a:pt x="2788" y="20494"/>
                    <a:pt x="2848" y="20444"/>
                    <a:pt x="2918" y="20444"/>
                  </a:cubicBezTo>
                  <a:cubicBezTo>
                    <a:pt x="2978" y="20444"/>
                    <a:pt x="3037" y="20494"/>
                    <a:pt x="3037" y="20564"/>
                  </a:cubicBezTo>
                  <a:close/>
                  <a:moveTo>
                    <a:pt x="3037" y="19847"/>
                  </a:moveTo>
                  <a:cubicBezTo>
                    <a:pt x="3037" y="19907"/>
                    <a:pt x="2978" y="19966"/>
                    <a:pt x="2918" y="19966"/>
                  </a:cubicBezTo>
                  <a:cubicBezTo>
                    <a:pt x="2848" y="19966"/>
                    <a:pt x="2788" y="19907"/>
                    <a:pt x="2788" y="19847"/>
                  </a:cubicBezTo>
                  <a:lnTo>
                    <a:pt x="2788" y="19608"/>
                  </a:lnTo>
                  <a:cubicBezTo>
                    <a:pt x="2788" y="19538"/>
                    <a:pt x="2848" y="19478"/>
                    <a:pt x="2918" y="19478"/>
                  </a:cubicBezTo>
                  <a:cubicBezTo>
                    <a:pt x="2978" y="19478"/>
                    <a:pt x="3037" y="19538"/>
                    <a:pt x="3037" y="19608"/>
                  </a:cubicBezTo>
                  <a:close/>
                  <a:moveTo>
                    <a:pt x="3037" y="18881"/>
                  </a:moveTo>
                  <a:cubicBezTo>
                    <a:pt x="3037" y="18951"/>
                    <a:pt x="2978" y="19000"/>
                    <a:pt x="2918" y="19000"/>
                  </a:cubicBezTo>
                  <a:cubicBezTo>
                    <a:pt x="2848" y="19000"/>
                    <a:pt x="2788" y="18951"/>
                    <a:pt x="2788" y="18881"/>
                  </a:cubicBezTo>
                  <a:lnTo>
                    <a:pt x="2788" y="18642"/>
                  </a:lnTo>
                  <a:cubicBezTo>
                    <a:pt x="2788" y="18572"/>
                    <a:pt x="2848" y="18522"/>
                    <a:pt x="2918" y="18522"/>
                  </a:cubicBezTo>
                  <a:cubicBezTo>
                    <a:pt x="2978" y="18522"/>
                    <a:pt x="3037" y="18572"/>
                    <a:pt x="3037" y="18642"/>
                  </a:cubicBezTo>
                  <a:close/>
                  <a:moveTo>
                    <a:pt x="3037" y="17925"/>
                  </a:moveTo>
                  <a:cubicBezTo>
                    <a:pt x="3037" y="17984"/>
                    <a:pt x="2978" y="18044"/>
                    <a:pt x="2918" y="18044"/>
                  </a:cubicBezTo>
                  <a:cubicBezTo>
                    <a:pt x="2848" y="18044"/>
                    <a:pt x="2788" y="17984"/>
                    <a:pt x="2788" y="17925"/>
                  </a:cubicBezTo>
                  <a:lnTo>
                    <a:pt x="2788" y="17686"/>
                  </a:lnTo>
                  <a:cubicBezTo>
                    <a:pt x="2788" y="17616"/>
                    <a:pt x="2848" y="17566"/>
                    <a:pt x="2918" y="17566"/>
                  </a:cubicBezTo>
                  <a:cubicBezTo>
                    <a:pt x="2978" y="17566"/>
                    <a:pt x="3037" y="17616"/>
                    <a:pt x="3037" y="17686"/>
                  </a:cubicBezTo>
                  <a:close/>
                  <a:moveTo>
                    <a:pt x="3037" y="16959"/>
                  </a:moveTo>
                  <a:cubicBezTo>
                    <a:pt x="3037" y="17028"/>
                    <a:pt x="2978" y="17079"/>
                    <a:pt x="2918" y="17079"/>
                  </a:cubicBezTo>
                  <a:cubicBezTo>
                    <a:pt x="2848" y="17079"/>
                    <a:pt x="2788" y="17028"/>
                    <a:pt x="2788" y="16959"/>
                  </a:cubicBezTo>
                  <a:lnTo>
                    <a:pt x="2788" y="16720"/>
                  </a:lnTo>
                  <a:cubicBezTo>
                    <a:pt x="2788" y="16660"/>
                    <a:pt x="2848" y="16601"/>
                    <a:pt x="2918" y="16601"/>
                  </a:cubicBezTo>
                  <a:cubicBezTo>
                    <a:pt x="2978" y="16601"/>
                    <a:pt x="3037" y="16660"/>
                    <a:pt x="3037" y="16720"/>
                  </a:cubicBezTo>
                  <a:close/>
                  <a:moveTo>
                    <a:pt x="3037" y="16003"/>
                  </a:moveTo>
                  <a:cubicBezTo>
                    <a:pt x="3037" y="16073"/>
                    <a:pt x="2978" y="16123"/>
                    <a:pt x="2918" y="16123"/>
                  </a:cubicBezTo>
                  <a:cubicBezTo>
                    <a:pt x="2848" y="16123"/>
                    <a:pt x="2788" y="16073"/>
                    <a:pt x="2788" y="16003"/>
                  </a:cubicBezTo>
                  <a:lnTo>
                    <a:pt x="2788" y="15764"/>
                  </a:lnTo>
                  <a:cubicBezTo>
                    <a:pt x="2788" y="15694"/>
                    <a:pt x="2848" y="15645"/>
                    <a:pt x="2918" y="15645"/>
                  </a:cubicBezTo>
                  <a:cubicBezTo>
                    <a:pt x="2978" y="15645"/>
                    <a:pt x="3037" y="15694"/>
                    <a:pt x="3037" y="15764"/>
                  </a:cubicBezTo>
                  <a:close/>
                  <a:moveTo>
                    <a:pt x="3037" y="15047"/>
                  </a:moveTo>
                  <a:cubicBezTo>
                    <a:pt x="3037" y="15107"/>
                    <a:pt x="2978" y="15167"/>
                    <a:pt x="2918" y="15167"/>
                  </a:cubicBezTo>
                  <a:cubicBezTo>
                    <a:pt x="2848" y="15167"/>
                    <a:pt x="2788" y="15107"/>
                    <a:pt x="2788" y="15047"/>
                  </a:cubicBezTo>
                  <a:lnTo>
                    <a:pt x="2788" y="14808"/>
                  </a:lnTo>
                  <a:cubicBezTo>
                    <a:pt x="2788" y="14738"/>
                    <a:pt x="2848" y="14689"/>
                    <a:pt x="2918" y="14689"/>
                  </a:cubicBezTo>
                  <a:cubicBezTo>
                    <a:pt x="2978" y="14689"/>
                    <a:pt x="3037" y="14738"/>
                    <a:pt x="3037" y="14808"/>
                  </a:cubicBezTo>
                  <a:close/>
                  <a:moveTo>
                    <a:pt x="3037" y="14081"/>
                  </a:moveTo>
                  <a:cubicBezTo>
                    <a:pt x="3037" y="14151"/>
                    <a:pt x="2978" y="14201"/>
                    <a:pt x="2918" y="14201"/>
                  </a:cubicBezTo>
                  <a:cubicBezTo>
                    <a:pt x="2848" y="14201"/>
                    <a:pt x="2788" y="14151"/>
                    <a:pt x="2788" y="14081"/>
                  </a:cubicBezTo>
                  <a:lnTo>
                    <a:pt x="2788" y="13842"/>
                  </a:lnTo>
                  <a:cubicBezTo>
                    <a:pt x="2788" y="13782"/>
                    <a:pt x="2848" y="13723"/>
                    <a:pt x="2918" y="13723"/>
                  </a:cubicBezTo>
                  <a:cubicBezTo>
                    <a:pt x="2978" y="13723"/>
                    <a:pt x="3037" y="13782"/>
                    <a:pt x="3037" y="13842"/>
                  </a:cubicBezTo>
                  <a:close/>
                  <a:moveTo>
                    <a:pt x="3037" y="13125"/>
                  </a:moveTo>
                  <a:cubicBezTo>
                    <a:pt x="3037" y="13195"/>
                    <a:pt x="2978" y="13245"/>
                    <a:pt x="2918" y="13245"/>
                  </a:cubicBezTo>
                  <a:cubicBezTo>
                    <a:pt x="2848" y="13245"/>
                    <a:pt x="2788" y="13195"/>
                    <a:pt x="2788" y="13125"/>
                  </a:cubicBezTo>
                  <a:lnTo>
                    <a:pt x="2788" y="12886"/>
                  </a:lnTo>
                  <a:cubicBezTo>
                    <a:pt x="2788" y="12817"/>
                    <a:pt x="2848" y="12767"/>
                    <a:pt x="2918" y="12767"/>
                  </a:cubicBezTo>
                  <a:cubicBezTo>
                    <a:pt x="2978" y="12767"/>
                    <a:pt x="3037" y="12817"/>
                    <a:pt x="3037" y="12886"/>
                  </a:cubicBezTo>
                  <a:close/>
                  <a:moveTo>
                    <a:pt x="2868" y="1883"/>
                  </a:moveTo>
                  <a:lnTo>
                    <a:pt x="2868" y="1216"/>
                  </a:lnTo>
                  <a:lnTo>
                    <a:pt x="1205" y="1216"/>
                  </a:lnTo>
                  <a:lnTo>
                    <a:pt x="1205" y="2879"/>
                  </a:lnTo>
                  <a:lnTo>
                    <a:pt x="1882" y="2879"/>
                  </a:lnTo>
                  <a:lnTo>
                    <a:pt x="1882" y="2043"/>
                  </a:lnTo>
                  <a:cubicBezTo>
                    <a:pt x="1882" y="1953"/>
                    <a:pt x="1952" y="1883"/>
                    <a:pt x="2042" y="1883"/>
                  </a:cubicBezTo>
                  <a:close/>
                  <a:moveTo>
                    <a:pt x="1882" y="3118"/>
                  </a:moveTo>
                  <a:lnTo>
                    <a:pt x="1882" y="3765"/>
                  </a:lnTo>
                  <a:lnTo>
                    <a:pt x="319" y="3765"/>
                  </a:lnTo>
                  <a:lnTo>
                    <a:pt x="319" y="330"/>
                  </a:lnTo>
                  <a:lnTo>
                    <a:pt x="3754" y="330"/>
                  </a:lnTo>
                  <a:lnTo>
                    <a:pt x="3754" y="1883"/>
                  </a:lnTo>
                  <a:lnTo>
                    <a:pt x="3107" y="1883"/>
                  </a:lnTo>
                  <a:lnTo>
                    <a:pt x="3107" y="1096"/>
                  </a:lnTo>
                  <a:cubicBezTo>
                    <a:pt x="3107" y="1027"/>
                    <a:pt x="3057" y="977"/>
                    <a:pt x="2987" y="977"/>
                  </a:cubicBezTo>
                  <a:lnTo>
                    <a:pt x="1086" y="977"/>
                  </a:lnTo>
                  <a:cubicBezTo>
                    <a:pt x="1016" y="977"/>
                    <a:pt x="966" y="1027"/>
                    <a:pt x="966" y="1096"/>
                  </a:cubicBezTo>
                  <a:lnTo>
                    <a:pt x="966" y="2999"/>
                  </a:lnTo>
                  <a:cubicBezTo>
                    <a:pt x="966" y="3068"/>
                    <a:pt x="1016" y="3118"/>
                    <a:pt x="1086" y="3118"/>
                  </a:cubicBezTo>
                  <a:close/>
                  <a:moveTo>
                    <a:pt x="3754" y="3765"/>
                  </a:moveTo>
                  <a:lnTo>
                    <a:pt x="2201" y="3765"/>
                  </a:lnTo>
                  <a:lnTo>
                    <a:pt x="2201" y="2202"/>
                  </a:lnTo>
                  <a:lnTo>
                    <a:pt x="3754" y="2202"/>
                  </a:lnTo>
                  <a:close/>
                  <a:moveTo>
                    <a:pt x="4083" y="171"/>
                  </a:moveTo>
                  <a:cubicBezTo>
                    <a:pt x="4083" y="81"/>
                    <a:pt x="4003" y="1"/>
                    <a:pt x="3923" y="1"/>
                  </a:cubicBezTo>
                  <a:lnTo>
                    <a:pt x="159" y="1"/>
                  </a:lnTo>
                  <a:cubicBezTo>
                    <a:pt x="70" y="1"/>
                    <a:pt x="0" y="81"/>
                    <a:pt x="0" y="171"/>
                  </a:cubicBezTo>
                  <a:lnTo>
                    <a:pt x="0" y="3924"/>
                  </a:lnTo>
                  <a:cubicBezTo>
                    <a:pt x="0" y="4014"/>
                    <a:pt x="70" y="4084"/>
                    <a:pt x="159" y="4084"/>
                  </a:cubicBezTo>
                  <a:lnTo>
                    <a:pt x="1882" y="4084"/>
                  </a:lnTo>
                  <a:lnTo>
                    <a:pt x="1882" y="32025"/>
                  </a:lnTo>
                  <a:lnTo>
                    <a:pt x="1882" y="59966"/>
                  </a:lnTo>
                  <a:lnTo>
                    <a:pt x="159" y="59966"/>
                  </a:lnTo>
                  <a:cubicBezTo>
                    <a:pt x="70" y="59966"/>
                    <a:pt x="0" y="60045"/>
                    <a:pt x="0" y="60125"/>
                  </a:cubicBezTo>
                  <a:lnTo>
                    <a:pt x="0" y="63889"/>
                  </a:lnTo>
                  <a:cubicBezTo>
                    <a:pt x="0" y="63979"/>
                    <a:pt x="70" y="64048"/>
                    <a:pt x="159" y="64048"/>
                  </a:cubicBezTo>
                  <a:lnTo>
                    <a:pt x="3923" y="64048"/>
                  </a:lnTo>
                  <a:cubicBezTo>
                    <a:pt x="4003" y="64048"/>
                    <a:pt x="4083" y="63979"/>
                    <a:pt x="4083" y="63889"/>
                  </a:cubicBezTo>
                  <a:lnTo>
                    <a:pt x="4083" y="62167"/>
                  </a:lnTo>
                  <a:lnTo>
                    <a:pt x="45716" y="62167"/>
                  </a:lnTo>
                  <a:lnTo>
                    <a:pt x="110649" y="62167"/>
                  </a:lnTo>
                  <a:lnTo>
                    <a:pt x="110649" y="63889"/>
                  </a:lnTo>
                  <a:cubicBezTo>
                    <a:pt x="110649" y="63979"/>
                    <a:pt x="110719" y="64048"/>
                    <a:pt x="110808" y="64048"/>
                  </a:cubicBezTo>
                  <a:lnTo>
                    <a:pt x="114572" y="64048"/>
                  </a:lnTo>
                  <a:cubicBezTo>
                    <a:pt x="114662" y="64048"/>
                    <a:pt x="114732" y="63979"/>
                    <a:pt x="114732" y="63889"/>
                  </a:cubicBezTo>
                  <a:lnTo>
                    <a:pt x="114732" y="60125"/>
                  </a:lnTo>
                  <a:cubicBezTo>
                    <a:pt x="114732" y="60045"/>
                    <a:pt x="114662" y="59966"/>
                    <a:pt x="114572" y="59966"/>
                  </a:cubicBezTo>
                  <a:lnTo>
                    <a:pt x="112850" y="59966"/>
                  </a:lnTo>
                  <a:lnTo>
                    <a:pt x="112850" y="32025"/>
                  </a:lnTo>
                  <a:lnTo>
                    <a:pt x="112850" y="4084"/>
                  </a:lnTo>
                  <a:lnTo>
                    <a:pt x="114572" y="4084"/>
                  </a:lnTo>
                  <a:cubicBezTo>
                    <a:pt x="114662" y="4084"/>
                    <a:pt x="114732" y="4014"/>
                    <a:pt x="114732" y="3924"/>
                  </a:cubicBezTo>
                  <a:lnTo>
                    <a:pt x="114732" y="171"/>
                  </a:lnTo>
                  <a:cubicBezTo>
                    <a:pt x="114732" y="81"/>
                    <a:pt x="114662" y="1"/>
                    <a:pt x="114572" y="1"/>
                  </a:cubicBezTo>
                  <a:lnTo>
                    <a:pt x="110808" y="1"/>
                  </a:lnTo>
                  <a:cubicBezTo>
                    <a:pt x="110719" y="1"/>
                    <a:pt x="110649" y="81"/>
                    <a:pt x="110649" y="171"/>
                  </a:cubicBezTo>
                  <a:lnTo>
                    <a:pt x="110649" y="1883"/>
                  </a:lnTo>
                  <a:lnTo>
                    <a:pt x="45716" y="1883"/>
                  </a:lnTo>
                  <a:lnTo>
                    <a:pt x="4083" y="1883"/>
                  </a:lnTo>
                  <a:close/>
                  <a:moveTo>
                    <a:pt x="4083" y="2202"/>
                  </a:moveTo>
                  <a:lnTo>
                    <a:pt x="4083" y="2799"/>
                  </a:lnTo>
                  <a:lnTo>
                    <a:pt x="10336" y="2799"/>
                  </a:lnTo>
                  <a:cubicBezTo>
                    <a:pt x="10406" y="2799"/>
                    <a:pt x="10456" y="2849"/>
                    <a:pt x="10456" y="2919"/>
                  </a:cubicBezTo>
                  <a:cubicBezTo>
                    <a:pt x="10456" y="2988"/>
                    <a:pt x="10406" y="3038"/>
                    <a:pt x="10336" y="3038"/>
                  </a:cubicBezTo>
                  <a:lnTo>
                    <a:pt x="4083" y="3038"/>
                  </a:lnTo>
                  <a:lnTo>
                    <a:pt x="4083" y="3924"/>
                  </a:lnTo>
                  <a:cubicBezTo>
                    <a:pt x="4083" y="4014"/>
                    <a:pt x="4003" y="4084"/>
                    <a:pt x="3923" y="4084"/>
                  </a:cubicBezTo>
                  <a:lnTo>
                    <a:pt x="3037" y="4084"/>
                  </a:lnTo>
                  <a:lnTo>
                    <a:pt x="3037" y="10845"/>
                  </a:lnTo>
                  <a:cubicBezTo>
                    <a:pt x="3037" y="10905"/>
                    <a:pt x="2978" y="10965"/>
                    <a:pt x="2918" y="10965"/>
                  </a:cubicBezTo>
                  <a:cubicBezTo>
                    <a:pt x="2848" y="10965"/>
                    <a:pt x="2788" y="10905"/>
                    <a:pt x="2788" y="10845"/>
                  </a:cubicBezTo>
                  <a:lnTo>
                    <a:pt x="2788" y="4084"/>
                  </a:lnTo>
                  <a:lnTo>
                    <a:pt x="2201" y="4084"/>
                  </a:lnTo>
                  <a:lnTo>
                    <a:pt x="2201" y="32025"/>
                  </a:lnTo>
                  <a:lnTo>
                    <a:pt x="2201" y="59966"/>
                  </a:lnTo>
                  <a:lnTo>
                    <a:pt x="2788" y="59966"/>
                  </a:lnTo>
                  <a:lnTo>
                    <a:pt x="2788" y="53215"/>
                  </a:lnTo>
                  <a:cubicBezTo>
                    <a:pt x="2788" y="53145"/>
                    <a:pt x="2848" y="53095"/>
                    <a:pt x="2918" y="53095"/>
                  </a:cubicBezTo>
                  <a:cubicBezTo>
                    <a:pt x="2978" y="53095"/>
                    <a:pt x="3037" y="53145"/>
                    <a:pt x="3037" y="53215"/>
                  </a:cubicBezTo>
                  <a:lnTo>
                    <a:pt x="3037" y="59966"/>
                  </a:lnTo>
                  <a:lnTo>
                    <a:pt x="3923" y="59966"/>
                  </a:lnTo>
                  <a:cubicBezTo>
                    <a:pt x="4003" y="59966"/>
                    <a:pt x="4083" y="60045"/>
                    <a:pt x="4083" y="60125"/>
                  </a:cubicBezTo>
                  <a:lnTo>
                    <a:pt x="4083" y="61012"/>
                  </a:lnTo>
                  <a:lnTo>
                    <a:pt x="10336" y="61012"/>
                  </a:lnTo>
                  <a:cubicBezTo>
                    <a:pt x="10406" y="61012"/>
                    <a:pt x="10456" y="61071"/>
                    <a:pt x="10456" y="61131"/>
                  </a:cubicBezTo>
                  <a:cubicBezTo>
                    <a:pt x="10456" y="61201"/>
                    <a:pt x="10406" y="61251"/>
                    <a:pt x="10336" y="61251"/>
                  </a:cubicBezTo>
                  <a:lnTo>
                    <a:pt x="4083" y="61251"/>
                  </a:lnTo>
                  <a:lnTo>
                    <a:pt x="4083" y="61848"/>
                  </a:lnTo>
                  <a:lnTo>
                    <a:pt x="45716" y="61848"/>
                  </a:lnTo>
                  <a:lnTo>
                    <a:pt x="110649" y="61848"/>
                  </a:lnTo>
                  <a:lnTo>
                    <a:pt x="110649" y="61251"/>
                  </a:lnTo>
                  <a:lnTo>
                    <a:pt x="104396" y="61251"/>
                  </a:lnTo>
                  <a:cubicBezTo>
                    <a:pt x="104326" y="61251"/>
                    <a:pt x="104276" y="61201"/>
                    <a:pt x="104276" y="61131"/>
                  </a:cubicBezTo>
                  <a:cubicBezTo>
                    <a:pt x="104276" y="61071"/>
                    <a:pt x="104326" y="61012"/>
                    <a:pt x="104396" y="61012"/>
                  </a:cubicBezTo>
                  <a:lnTo>
                    <a:pt x="110649" y="61012"/>
                  </a:lnTo>
                  <a:lnTo>
                    <a:pt x="110649" y="60125"/>
                  </a:lnTo>
                  <a:cubicBezTo>
                    <a:pt x="110649" y="60045"/>
                    <a:pt x="110719" y="59966"/>
                    <a:pt x="110808" y="59966"/>
                  </a:cubicBezTo>
                  <a:lnTo>
                    <a:pt x="111695" y="59966"/>
                  </a:lnTo>
                  <a:lnTo>
                    <a:pt x="111695" y="53215"/>
                  </a:lnTo>
                  <a:cubicBezTo>
                    <a:pt x="111695" y="53145"/>
                    <a:pt x="111744" y="53095"/>
                    <a:pt x="111814" y="53095"/>
                  </a:cubicBezTo>
                  <a:cubicBezTo>
                    <a:pt x="111884" y="53095"/>
                    <a:pt x="111934" y="53145"/>
                    <a:pt x="111934" y="53215"/>
                  </a:cubicBezTo>
                  <a:lnTo>
                    <a:pt x="111934" y="59966"/>
                  </a:lnTo>
                  <a:lnTo>
                    <a:pt x="112531" y="59966"/>
                  </a:lnTo>
                  <a:lnTo>
                    <a:pt x="112531" y="32025"/>
                  </a:lnTo>
                  <a:lnTo>
                    <a:pt x="112531" y="4084"/>
                  </a:lnTo>
                  <a:lnTo>
                    <a:pt x="111934" y="4084"/>
                  </a:lnTo>
                  <a:lnTo>
                    <a:pt x="111934" y="10845"/>
                  </a:lnTo>
                  <a:cubicBezTo>
                    <a:pt x="111934" y="10905"/>
                    <a:pt x="111884" y="10965"/>
                    <a:pt x="111814" y="10965"/>
                  </a:cubicBezTo>
                  <a:cubicBezTo>
                    <a:pt x="111744" y="10965"/>
                    <a:pt x="111695" y="10905"/>
                    <a:pt x="111695" y="10845"/>
                  </a:cubicBezTo>
                  <a:lnTo>
                    <a:pt x="111695" y="4084"/>
                  </a:lnTo>
                  <a:lnTo>
                    <a:pt x="110808" y="4084"/>
                  </a:lnTo>
                  <a:cubicBezTo>
                    <a:pt x="110719" y="4084"/>
                    <a:pt x="110649" y="4014"/>
                    <a:pt x="110649" y="3924"/>
                  </a:cubicBezTo>
                  <a:lnTo>
                    <a:pt x="110649" y="3038"/>
                  </a:lnTo>
                  <a:lnTo>
                    <a:pt x="104396" y="3038"/>
                  </a:lnTo>
                  <a:cubicBezTo>
                    <a:pt x="104326" y="3038"/>
                    <a:pt x="104276" y="2988"/>
                    <a:pt x="104276" y="2919"/>
                  </a:cubicBezTo>
                  <a:cubicBezTo>
                    <a:pt x="104276" y="2849"/>
                    <a:pt x="104326" y="2799"/>
                    <a:pt x="104396" y="2799"/>
                  </a:cubicBezTo>
                  <a:lnTo>
                    <a:pt x="110649" y="2799"/>
                  </a:lnTo>
                  <a:lnTo>
                    <a:pt x="110649" y="2202"/>
                  </a:lnTo>
                  <a:lnTo>
                    <a:pt x="45716" y="2202"/>
                  </a:lnTo>
                  <a:close/>
                  <a:moveTo>
                    <a:pt x="2788" y="25114"/>
                  </a:moveTo>
                  <a:cubicBezTo>
                    <a:pt x="2788" y="25045"/>
                    <a:pt x="2848" y="24995"/>
                    <a:pt x="2918" y="24995"/>
                  </a:cubicBezTo>
                  <a:cubicBezTo>
                    <a:pt x="2978" y="24995"/>
                    <a:pt x="3037" y="25045"/>
                    <a:pt x="3037" y="25114"/>
                  </a:cubicBezTo>
                  <a:lnTo>
                    <a:pt x="3037" y="32025"/>
                  </a:lnTo>
                  <a:lnTo>
                    <a:pt x="3037" y="38946"/>
                  </a:lnTo>
                  <a:cubicBezTo>
                    <a:pt x="3037" y="39005"/>
                    <a:pt x="2978" y="39065"/>
                    <a:pt x="2918" y="39065"/>
                  </a:cubicBezTo>
                  <a:cubicBezTo>
                    <a:pt x="2848" y="39065"/>
                    <a:pt x="2788" y="39005"/>
                    <a:pt x="2788" y="38946"/>
                  </a:cubicBezTo>
                  <a:lnTo>
                    <a:pt x="2788" y="32025"/>
                  </a:lnTo>
                  <a:close/>
                  <a:moveTo>
                    <a:pt x="38447" y="2799"/>
                  </a:moveTo>
                  <a:cubicBezTo>
                    <a:pt x="38516" y="2799"/>
                    <a:pt x="38566" y="2849"/>
                    <a:pt x="38566" y="2919"/>
                  </a:cubicBezTo>
                  <a:cubicBezTo>
                    <a:pt x="38566" y="2988"/>
                    <a:pt x="38516" y="3038"/>
                    <a:pt x="38447" y="3038"/>
                  </a:cubicBezTo>
                  <a:lnTo>
                    <a:pt x="38208" y="3038"/>
                  </a:lnTo>
                  <a:cubicBezTo>
                    <a:pt x="38138" y="3038"/>
                    <a:pt x="38088" y="2988"/>
                    <a:pt x="38088" y="2919"/>
                  </a:cubicBezTo>
                  <a:cubicBezTo>
                    <a:pt x="38088" y="2849"/>
                    <a:pt x="38138" y="2799"/>
                    <a:pt x="38208" y="2799"/>
                  </a:cubicBezTo>
                  <a:close/>
                  <a:moveTo>
                    <a:pt x="11332" y="3038"/>
                  </a:moveTo>
                  <a:cubicBezTo>
                    <a:pt x="11272" y="3038"/>
                    <a:pt x="11212" y="2988"/>
                    <a:pt x="11212" y="2919"/>
                  </a:cubicBezTo>
                  <a:cubicBezTo>
                    <a:pt x="11212" y="2849"/>
                    <a:pt x="11272" y="2799"/>
                    <a:pt x="11332" y="2799"/>
                  </a:cubicBezTo>
                  <a:lnTo>
                    <a:pt x="11571" y="2799"/>
                  </a:lnTo>
                  <a:cubicBezTo>
                    <a:pt x="11641" y="2799"/>
                    <a:pt x="11690" y="2849"/>
                    <a:pt x="11690" y="2919"/>
                  </a:cubicBezTo>
                  <a:cubicBezTo>
                    <a:pt x="11690" y="2988"/>
                    <a:pt x="11641" y="3038"/>
                    <a:pt x="11571" y="3038"/>
                  </a:cubicBezTo>
                  <a:close/>
                  <a:moveTo>
                    <a:pt x="12298" y="3038"/>
                  </a:moveTo>
                  <a:cubicBezTo>
                    <a:pt x="12228" y="3038"/>
                    <a:pt x="12179" y="2988"/>
                    <a:pt x="12179" y="2919"/>
                  </a:cubicBezTo>
                  <a:cubicBezTo>
                    <a:pt x="12179" y="2849"/>
                    <a:pt x="12228" y="2799"/>
                    <a:pt x="12298" y="2799"/>
                  </a:cubicBezTo>
                  <a:lnTo>
                    <a:pt x="12537" y="2799"/>
                  </a:lnTo>
                  <a:cubicBezTo>
                    <a:pt x="12597" y="2799"/>
                    <a:pt x="12657" y="2849"/>
                    <a:pt x="12657" y="2919"/>
                  </a:cubicBezTo>
                  <a:cubicBezTo>
                    <a:pt x="12657" y="2988"/>
                    <a:pt x="12597" y="3038"/>
                    <a:pt x="12537" y="3038"/>
                  </a:cubicBezTo>
                  <a:close/>
                  <a:moveTo>
                    <a:pt x="13254" y="3038"/>
                  </a:moveTo>
                  <a:cubicBezTo>
                    <a:pt x="13184" y="3038"/>
                    <a:pt x="13134" y="2988"/>
                    <a:pt x="13134" y="2919"/>
                  </a:cubicBezTo>
                  <a:cubicBezTo>
                    <a:pt x="13134" y="2849"/>
                    <a:pt x="13184" y="2799"/>
                    <a:pt x="13254" y="2799"/>
                  </a:cubicBezTo>
                  <a:lnTo>
                    <a:pt x="13493" y="2799"/>
                  </a:lnTo>
                  <a:cubicBezTo>
                    <a:pt x="13562" y="2799"/>
                    <a:pt x="13612" y="2849"/>
                    <a:pt x="13612" y="2919"/>
                  </a:cubicBezTo>
                  <a:cubicBezTo>
                    <a:pt x="13612" y="2988"/>
                    <a:pt x="13562" y="3038"/>
                    <a:pt x="13493" y="3038"/>
                  </a:cubicBezTo>
                  <a:close/>
                  <a:moveTo>
                    <a:pt x="14210" y="3038"/>
                  </a:moveTo>
                  <a:cubicBezTo>
                    <a:pt x="14150" y="3038"/>
                    <a:pt x="14090" y="2988"/>
                    <a:pt x="14090" y="2919"/>
                  </a:cubicBezTo>
                  <a:cubicBezTo>
                    <a:pt x="14090" y="2849"/>
                    <a:pt x="14150" y="2799"/>
                    <a:pt x="14210" y="2799"/>
                  </a:cubicBezTo>
                  <a:lnTo>
                    <a:pt x="14449" y="2799"/>
                  </a:lnTo>
                  <a:cubicBezTo>
                    <a:pt x="14518" y="2799"/>
                    <a:pt x="14578" y="2849"/>
                    <a:pt x="14578" y="2919"/>
                  </a:cubicBezTo>
                  <a:cubicBezTo>
                    <a:pt x="14578" y="2988"/>
                    <a:pt x="14518" y="3038"/>
                    <a:pt x="14449" y="3038"/>
                  </a:cubicBezTo>
                  <a:close/>
                  <a:moveTo>
                    <a:pt x="15175" y="3038"/>
                  </a:moveTo>
                  <a:cubicBezTo>
                    <a:pt x="15106" y="3038"/>
                    <a:pt x="15056" y="2988"/>
                    <a:pt x="15056" y="2919"/>
                  </a:cubicBezTo>
                  <a:cubicBezTo>
                    <a:pt x="15056" y="2849"/>
                    <a:pt x="15106" y="2799"/>
                    <a:pt x="15175" y="2799"/>
                  </a:cubicBezTo>
                  <a:lnTo>
                    <a:pt x="15414" y="2799"/>
                  </a:lnTo>
                  <a:cubicBezTo>
                    <a:pt x="15484" y="2799"/>
                    <a:pt x="15534" y="2849"/>
                    <a:pt x="15534" y="2919"/>
                  </a:cubicBezTo>
                  <a:cubicBezTo>
                    <a:pt x="15534" y="2988"/>
                    <a:pt x="15484" y="3038"/>
                    <a:pt x="15414" y="3038"/>
                  </a:cubicBezTo>
                  <a:close/>
                  <a:moveTo>
                    <a:pt x="16131" y="3038"/>
                  </a:moveTo>
                  <a:cubicBezTo>
                    <a:pt x="16072" y="3038"/>
                    <a:pt x="16012" y="2988"/>
                    <a:pt x="16012" y="2919"/>
                  </a:cubicBezTo>
                  <a:cubicBezTo>
                    <a:pt x="16012" y="2849"/>
                    <a:pt x="16072" y="2799"/>
                    <a:pt x="16131" y="2799"/>
                  </a:cubicBezTo>
                  <a:lnTo>
                    <a:pt x="16370" y="2799"/>
                  </a:lnTo>
                  <a:cubicBezTo>
                    <a:pt x="16440" y="2799"/>
                    <a:pt x="16490" y="2849"/>
                    <a:pt x="16490" y="2919"/>
                  </a:cubicBezTo>
                  <a:cubicBezTo>
                    <a:pt x="16490" y="2988"/>
                    <a:pt x="16440" y="3038"/>
                    <a:pt x="16370" y="3038"/>
                  </a:cubicBezTo>
                  <a:close/>
                  <a:moveTo>
                    <a:pt x="17098" y="3038"/>
                  </a:moveTo>
                  <a:cubicBezTo>
                    <a:pt x="17028" y="3038"/>
                    <a:pt x="16978" y="2988"/>
                    <a:pt x="16978" y="2919"/>
                  </a:cubicBezTo>
                  <a:cubicBezTo>
                    <a:pt x="16978" y="2849"/>
                    <a:pt x="17028" y="2799"/>
                    <a:pt x="17098" y="2799"/>
                  </a:cubicBezTo>
                  <a:lnTo>
                    <a:pt x="17337" y="2799"/>
                  </a:lnTo>
                  <a:cubicBezTo>
                    <a:pt x="17396" y="2799"/>
                    <a:pt x="17456" y="2849"/>
                    <a:pt x="17456" y="2919"/>
                  </a:cubicBezTo>
                  <a:cubicBezTo>
                    <a:pt x="17456" y="2988"/>
                    <a:pt x="17396" y="3038"/>
                    <a:pt x="17337" y="3038"/>
                  </a:cubicBezTo>
                  <a:close/>
                  <a:moveTo>
                    <a:pt x="18054" y="3038"/>
                  </a:moveTo>
                  <a:cubicBezTo>
                    <a:pt x="17983" y="3038"/>
                    <a:pt x="17934" y="2988"/>
                    <a:pt x="17934" y="2919"/>
                  </a:cubicBezTo>
                  <a:cubicBezTo>
                    <a:pt x="17934" y="2849"/>
                    <a:pt x="17983" y="2799"/>
                    <a:pt x="18054" y="2799"/>
                  </a:cubicBezTo>
                  <a:lnTo>
                    <a:pt x="18293" y="2799"/>
                  </a:lnTo>
                  <a:cubicBezTo>
                    <a:pt x="18362" y="2799"/>
                    <a:pt x="18412" y="2849"/>
                    <a:pt x="18412" y="2919"/>
                  </a:cubicBezTo>
                  <a:cubicBezTo>
                    <a:pt x="18412" y="2988"/>
                    <a:pt x="18362" y="3038"/>
                    <a:pt x="18293" y="3038"/>
                  </a:cubicBezTo>
                  <a:close/>
                  <a:moveTo>
                    <a:pt x="19009" y="3038"/>
                  </a:moveTo>
                  <a:cubicBezTo>
                    <a:pt x="18950" y="3038"/>
                    <a:pt x="18890" y="2988"/>
                    <a:pt x="18890" y="2919"/>
                  </a:cubicBezTo>
                  <a:cubicBezTo>
                    <a:pt x="18890" y="2849"/>
                    <a:pt x="18950" y="2799"/>
                    <a:pt x="19009" y="2799"/>
                  </a:cubicBezTo>
                  <a:lnTo>
                    <a:pt x="19248" y="2799"/>
                  </a:lnTo>
                  <a:cubicBezTo>
                    <a:pt x="19318" y="2799"/>
                    <a:pt x="19368" y="2849"/>
                    <a:pt x="19368" y="2919"/>
                  </a:cubicBezTo>
                  <a:cubicBezTo>
                    <a:pt x="19368" y="2988"/>
                    <a:pt x="19318" y="3038"/>
                    <a:pt x="19248" y="3038"/>
                  </a:cubicBezTo>
                  <a:close/>
                  <a:moveTo>
                    <a:pt x="19975" y="3038"/>
                  </a:moveTo>
                  <a:cubicBezTo>
                    <a:pt x="19906" y="3038"/>
                    <a:pt x="19855" y="2988"/>
                    <a:pt x="19855" y="2919"/>
                  </a:cubicBezTo>
                  <a:cubicBezTo>
                    <a:pt x="19855" y="2849"/>
                    <a:pt x="19906" y="2799"/>
                    <a:pt x="19975" y="2799"/>
                  </a:cubicBezTo>
                  <a:lnTo>
                    <a:pt x="20214" y="2799"/>
                  </a:lnTo>
                  <a:cubicBezTo>
                    <a:pt x="20274" y="2799"/>
                    <a:pt x="20333" y="2849"/>
                    <a:pt x="20333" y="2919"/>
                  </a:cubicBezTo>
                  <a:cubicBezTo>
                    <a:pt x="20333" y="2988"/>
                    <a:pt x="20274" y="3038"/>
                    <a:pt x="20214" y="3038"/>
                  </a:cubicBezTo>
                  <a:close/>
                  <a:moveTo>
                    <a:pt x="20931" y="3038"/>
                  </a:moveTo>
                  <a:cubicBezTo>
                    <a:pt x="20862" y="3038"/>
                    <a:pt x="20811" y="2988"/>
                    <a:pt x="20811" y="2919"/>
                  </a:cubicBezTo>
                  <a:cubicBezTo>
                    <a:pt x="20811" y="2849"/>
                    <a:pt x="20862" y="2799"/>
                    <a:pt x="20931" y="2799"/>
                  </a:cubicBezTo>
                  <a:lnTo>
                    <a:pt x="21170" y="2799"/>
                  </a:lnTo>
                  <a:cubicBezTo>
                    <a:pt x="21240" y="2799"/>
                    <a:pt x="21289" y="2849"/>
                    <a:pt x="21289" y="2919"/>
                  </a:cubicBezTo>
                  <a:cubicBezTo>
                    <a:pt x="21289" y="2988"/>
                    <a:pt x="21240" y="3038"/>
                    <a:pt x="21170" y="3038"/>
                  </a:cubicBezTo>
                  <a:close/>
                  <a:moveTo>
                    <a:pt x="21897" y="3038"/>
                  </a:moveTo>
                  <a:cubicBezTo>
                    <a:pt x="21827" y="3038"/>
                    <a:pt x="21767" y="2988"/>
                    <a:pt x="21767" y="2919"/>
                  </a:cubicBezTo>
                  <a:cubicBezTo>
                    <a:pt x="21767" y="2849"/>
                    <a:pt x="21827" y="2799"/>
                    <a:pt x="21897" y="2799"/>
                  </a:cubicBezTo>
                  <a:lnTo>
                    <a:pt x="22136" y="2799"/>
                  </a:lnTo>
                  <a:cubicBezTo>
                    <a:pt x="22196" y="2799"/>
                    <a:pt x="22256" y="2849"/>
                    <a:pt x="22256" y="2919"/>
                  </a:cubicBezTo>
                  <a:cubicBezTo>
                    <a:pt x="22256" y="2988"/>
                    <a:pt x="22196" y="3038"/>
                    <a:pt x="22136" y="3038"/>
                  </a:cubicBezTo>
                  <a:close/>
                  <a:moveTo>
                    <a:pt x="22853" y="3038"/>
                  </a:moveTo>
                  <a:cubicBezTo>
                    <a:pt x="22783" y="3038"/>
                    <a:pt x="22734" y="2988"/>
                    <a:pt x="22734" y="2919"/>
                  </a:cubicBezTo>
                  <a:cubicBezTo>
                    <a:pt x="22734" y="2849"/>
                    <a:pt x="22783" y="2799"/>
                    <a:pt x="22853" y="2799"/>
                  </a:cubicBezTo>
                  <a:lnTo>
                    <a:pt x="23092" y="2799"/>
                  </a:lnTo>
                  <a:cubicBezTo>
                    <a:pt x="23161" y="2799"/>
                    <a:pt x="23212" y="2849"/>
                    <a:pt x="23212" y="2919"/>
                  </a:cubicBezTo>
                  <a:cubicBezTo>
                    <a:pt x="23212" y="2988"/>
                    <a:pt x="23161" y="3038"/>
                    <a:pt x="23092" y="3038"/>
                  </a:cubicBezTo>
                  <a:close/>
                  <a:moveTo>
                    <a:pt x="23809" y="3038"/>
                  </a:moveTo>
                  <a:cubicBezTo>
                    <a:pt x="23749" y="3038"/>
                    <a:pt x="23690" y="2988"/>
                    <a:pt x="23690" y="2919"/>
                  </a:cubicBezTo>
                  <a:cubicBezTo>
                    <a:pt x="23690" y="2849"/>
                    <a:pt x="23749" y="2799"/>
                    <a:pt x="23809" y="2799"/>
                  </a:cubicBezTo>
                  <a:lnTo>
                    <a:pt x="24048" y="2799"/>
                  </a:lnTo>
                  <a:cubicBezTo>
                    <a:pt x="24117" y="2799"/>
                    <a:pt x="24168" y="2849"/>
                    <a:pt x="24168" y="2919"/>
                  </a:cubicBezTo>
                  <a:cubicBezTo>
                    <a:pt x="24168" y="2988"/>
                    <a:pt x="24117" y="3038"/>
                    <a:pt x="24048" y="3038"/>
                  </a:cubicBezTo>
                  <a:close/>
                  <a:moveTo>
                    <a:pt x="24775" y="3038"/>
                  </a:moveTo>
                  <a:cubicBezTo>
                    <a:pt x="24705" y="3038"/>
                    <a:pt x="24655" y="2988"/>
                    <a:pt x="24655" y="2919"/>
                  </a:cubicBezTo>
                  <a:cubicBezTo>
                    <a:pt x="24655" y="2849"/>
                    <a:pt x="24705" y="2799"/>
                    <a:pt x="24775" y="2799"/>
                  </a:cubicBezTo>
                  <a:lnTo>
                    <a:pt x="25014" y="2799"/>
                  </a:lnTo>
                  <a:cubicBezTo>
                    <a:pt x="25073" y="2799"/>
                    <a:pt x="25133" y="2849"/>
                    <a:pt x="25133" y="2919"/>
                  </a:cubicBezTo>
                  <a:cubicBezTo>
                    <a:pt x="25133" y="2988"/>
                    <a:pt x="25073" y="3038"/>
                    <a:pt x="25014" y="3038"/>
                  </a:cubicBezTo>
                  <a:close/>
                  <a:moveTo>
                    <a:pt x="25730" y="3038"/>
                  </a:moveTo>
                  <a:cubicBezTo>
                    <a:pt x="25661" y="3038"/>
                    <a:pt x="25611" y="2988"/>
                    <a:pt x="25611" y="2919"/>
                  </a:cubicBezTo>
                  <a:cubicBezTo>
                    <a:pt x="25611" y="2849"/>
                    <a:pt x="25661" y="2799"/>
                    <a:pt x="25730" y="2799"/>
                  </a:cubicBezTo>
                  <a:lnTo>
                    <a:pt x="25969" y="2799"/>
                  </a:lnTo>
                  <a:cubicBezTo>
                    <a:pt x="26040" y="2799"/>
                    <a:pt x="26089" y="2849"/>
                    <a:pt x="26089" y="2919"/>
                  </a:cubicBezTo>
                  <a:cubicBezTo>
                    <a:pt x="26089" y="2988"/>
                    <a:pt x="26040" y="3038"/>
                    <a:pt x="25969" y="3038"/>
                  </a:cubicBezTo>
                  <a:close/>
                  <a:moveTo>
                    <a:pt x="26686" y="3038"/>
                  </a:moveTo>
                  <a:cubicBezTo>
                    <a:pt x="26627" y="3038"/>
                    <a:pt x="26567" y="2988"/>
                    <a:pt x="26567" y="2919"/>
                  </a:cubicBezTo>
                  <a:cubicBezTo>
                    <a:pt x="26567" y="2849"/>
                    <a:pt x="26627" y="2799"/>
                    <a:pt x="26686" y="2799"/>
                  </a:cubicBezTo>
                  <a:lnTo>
                    <a:pt x="26936" y="2799"/>
                  </a:lnTo>
                  <a:cubicBezTo>
                    <a:pt x="26995" y="2799"/>
                    <a:pt x="27055" y="2849"/>
                    <a:pt x="27055" y="2919"/>
                  </a:cubicBezTo>
                  <a:cubicBezTo>
                    <a:pt x="27055" y="2988"/>
                    <a:pt x="26995" y="3038"/>
                    <a:pt x="26936" y="3038"/>
                  </a:cubicBezTo>
                  <a:close/>
                  <a:moveTo>
                    <a:pt x="27653" y="3038"/>
                  </a:moveTo>
                  <a:cubicBezTo>
                    <a:pt x="27583" y="3038"/>
                    <a:pt x="27533" y="2988"/>
                    <a:pt x="27533" y="2919"/>
                  </a:cubicBezTo>
                  <a:cubicBezTo>
                    <a:pt x="27533" y="2849"/>
                    <a:pt x="27583" y="2799"/>
                    <a:pt x="27653" y="2799"/>
                  </a:cubicBezTo>
                  <a:lnTo>
                    <a:pt x="27892" y="2799"/>
                  </a:lnTo>
                  <a:cubicBezTo>
                    <a:pt x="27961" y="2799"/>
                    <a:pt x="28011" y="2849"/>
                    <a:pt x="28011" y="2919"/>
                  </a:cubicBezTo>
                  <a:cubicBezTo>
                    <a:pt x="28011" y="2988"/>
                    <a:pt x="27961" y="3038"/>
                    <a:pt x="27892" y="3038"/>
                  </a:cubicBezTo>
                  <a:close/>
                  <a:moveTo>
                    <a:pt x="28609" y="3038"/>
                  </a:moveTo>
                  <a:cubicBezTo>
                    <a:pt x="28549" y="3038"/>
                    <a:pt x="28489" y="2988"/>
                    <a:pt x="28489" y="2919"/>
                  </a:cubicBezTo>
                  <a:cubicBezTo>
                    <a:pt x="28489" y="2849"/>
                    <a:pt x="28549" y="2799"/>
                    <a:pt x="28609" y="2799"/>
                  </a:cubicBezTo>
                  <a:lnTo>
                    <a:pt x="28848" y="2799"/>
                  </a:lnTo>
                  <a:cubicBezTo>
                    <a:pt x="28917" y="2799"/>
                    <a:pt x="28967" y="2849"/>
                    <a:pt x="28967" y="2919"/>
                  </a:cubicBezTo>
                  <a:cubicBezTo>
                    <a:pt x="28967" y="2988"/>
                    <a:pt x="28917" y="3038"/>
                    <a:pt x="28848" y="3038"/>
                  </a:cubicBezTo>
                  <a:close/>
                  <a:moveTo>
                    <a:pt x="29574" y="3038"/>
                  </a:moveTo>
                  <a:cubicBezTo>
                    <a:pt x="29505" y="3038"/>
                    <a:pt x="29455" y="2988"/>
                    <a:pt x="29455" y="2919"/>
                  </a:cubicBezTo>
                  <a:cubicBezTo>
                    <a:pt x="29455" y="2849"/>
                    <a:pt x="29505" y="2799"/>
                    <a:pt x="29574" y="2799"/>
                  </a:cubicBezTo>
                  <a:lnTo>
                    <a:pt x="29813" y="2799"/>
                  </a:lnTo>
                  <a:cubicBezTo>
                    <a:pt x="29873" y="2799"/>
                    <a:pt x="29933" y="2849"/>
                    <a:pt x="29933" y="2919"/>
                  </a:cubicBezTo>
                  <a:cubicBezTo>
                    <a:pt x="29933" y="2988"/>
                    <a:pt x="29873" y="3038"/>
                    <a:pt x="29813" y="3038"/>
                  </a:cubicBezTo>
                  <a:close/>
                  <a:moveTo>
                    <a:pt x="30530" y="3038"/>
                  </a:moveTo>
                  <a:cubicBezTo>
                    <a:pt x="30461" y="3038"/>
                    <a:pt x="30411" y="2988"/>
                    <a:pt x="30411" y="2919"/>
                  </a:cubicBezTo>
                  <a:cubicBezTo>
                    <a:pt x="30411" y="2849"/>
                    <a:pt x="30461" y="2799"/>
                    <a:pt x="30530" y="2799"/>
                  </a:cubicBezTo>
                  <a:lnTo>
                    <a:pt x="30769" y="2799"/>
                  </a:lnTo>
                  <a:cubicBezTo>
                    <a:pt x="30839" y="2799"/>
                    <a:pt x="30889" y="2849"/>
                    <a:pt x="30889" y="2919"/>
                  </a:cubicBezTo>
                  <a:cubicBezTo>
                    <a:pt x="30889" y="2988"/>
                    <a:pt x="30839" y="3038"/>
                    <a:pt x="30769" y="3038"/>
                  </a:cubicBezTo>
                  <a:close/>
                  <a:moveTo>
                    <a:pt x="31486" y="3038"/>
                  </a:moveTo>
                  <a:cubicBezTo>
                    <a:pt x="31426" y="3038"/>
                    <a:pt x="31366" y="2988"/>
                    <a:pt x="31366" y="2919"/>
                  </a:cubicBezTo>
                  <a:cubicBezTo>
                    <a:pt x="31366" y="2849"/>
                    <a:pt x="31426" y="2799"/>
                    <a:pt x="31486" y="2799"/>
                  </a:cubicBezTo>
                  <a:lnTo>
                    <a:pt x="31735" y="2799"/>
                  </a:lnTo>
                  <a:cubicBezTo>
                    <a:pt x="31795" y="2799"/>
                    <a:pt x="31855" y="2849"/>
                    <a:pt x="31855" y="2919"/>
                  </a:cubicBezTo>
                  <a:cubicBezTo>
                    <a:pt x="31855" y="2988"/>
                    <a:pt x="31795" y="3038"/>
                    <a:pt x="31735" y="3038"/>
                  </a:cubicBezTo>
                  <a:close/>
                  <a:moveTo>
                    <a:pt x="32452" y="3038"/>
                  </a:moveTo>
                  <a:cubicBezTo>
                    <a:pt x="32382" y="3038"/>
                    <a:pt x="32333" y="2988"/>
                    <a:pt x="32333" y="2919"/>
                  </a:cubicBezTo>
                  <a:cubicBezTo>
                    <a:pt x="32333" y="2849"/>
                    <a:pt x="32382" y="2799"/>
                    <a:pt x="32452" y="2799"/>
                  </a:cubicBezTo>
                  <a:lnTo>
                    <a:pt x="32691" y="2799"/>
                  </a:lnTo>
                  <a:cubicBezTo>
                    <a:pt x="32761" y="2799"/>
                    <a:pt x="32811" y="2849"/>
                    <a:pt x="32811" y="2919"/>
                  </a:cubicBezTo>
                  <a:cubicBezTo>
                    <a:pt x="32811" y="2988"/>
                    <a:pt x="32761" y="3038"/>
                    <a:pt x="32691" y="3038"/>
                  </a:cubicBezTo>
                  <a:close/>
                  <a:moveTo>
                    <a:pt x="33408" y="3038"/>
                  </a:moveTo>
                  <a:cubicBezTo>
                    <a:pt x="33348" y="3038"/>
                    <a:pt x="33289" y="2988"/>
                    <a:pt x="33289" y="2919"/>
                  </a:cubicBezTo>
                  <a:cubicBezTo>
                    <a:pt x="33289" y="2849"/>
                    <a:pt x="33348" y="2799"/>
                    <a:pt x="33408" y="2799"/>
                  </a:cubicBezTo>
                  <a:lnTo>
                    <a:pt x="33647" y="2799"/>
                  </a:lnTo>
                  <a:cubicBezTo>
                    <a:pt x="33716" y="2799"/>
                    <a:pt x="33767" y="2849"/>
                    <a:pt x="33767" y="2919"/>
                  </a:cubicBezTo>
                  <a:cubicBezTo>
                    <a:pt x="33767" y="2988"/>
                    <a:pt x="33716" y="3038"/>
                    <a:pt x="33647" y="3038"/>
                  </a:cubicBezTo>
                  <a:close/>
                  <a:moveTo>
                    <a:pt x="34374" y="3038"/>
                  </a:moveTo>
                  <a:cubicBezTo>
                    <a:pt x="34304" y="3038"/>
                    <a:pt x="34254" y="2988"/>
                    <a:pt x="34254" y="2919"/>
                  </a:cubicBezTo>
                  <a:cubicBezTo>
                    <a:pt x="34254" y="2849"/>
                    <a:pt x="34304" y="2799"/>
                    <a:pt x="34374" y="2799"/>
                  </a:cubicBezTo>
                  <a:lnTo>
                    <a:pt x="34613" y="2799"/>
                  </a:lnTo>
                  <a:cubicBezTo>
                    <a:pt x="34672" y="2799"/>
                    <a:pt x="34732" y="2849"/>
                    <a:pt x="34732" y="2919"/>
                  </a:cubicBezTo>
                  <a:cubicBezTo>
                    <a:pt x="34732" y="2988"/>
                    <a:pt x="34672" y="3038"/>
                    <a:pt x="34613" y="3038"/>
                  </a:cubicBezTo>
                  <a:close/>
                  <a:moveTo>
                    <a:pt x="35330" y="3038"/>
                  </a:moveTo>
                  <a:cubicBezTo>
                    <a:pt x="35260" y="3038"/>
                    <a:pt x="35210" y="2988"/>
                    <a:pt x="35210" y="2919"/>
                  </a:cubicBezTo>
                  <a:cubicBezTo>
                    <a:pt x="35210" y="2849"/>
                    <a:pt x="35260" y="2799"/>
                    <a:pt x="35330" y="2799"/>
                  </a:cubicBezTo>
                  <a:lnTo>
                    <a:pt x="35569" y="2799"/>
                  </a:lnTo>
                  <a:cubicBezTo>
                    <a:pt x="35639" y="2799"/>
                    <a:pt x="35688" y="2849"/>
                    <a:pt x="35688" y="2919"/>
                  </a:cubicBezTo>
                  <a:cubicBezTo>
                    <a:pt x="35688" y="2988"/>
                    <a:pt x="35639" y="3038"/>
                    <a:pt x="35569" y="3038"/>
                  </a:cubicBezTo>
                  <a:close/>
                  <a:moveTo>
                    <a:pt x="36286" y="3038"/>
                  </a:moveTo>
                  <a:cubicBezTo>
                    <a:pt x="36226" y="3038"/>
                    <a:pt x="36166" y="2988"/>
                    <a:pt x="36166" y="2919"/>
                  </a:cubicBezTo>
                  <a:cubicBezTo>
                    <a:pt x="36166" y="2849"/>
                    <a:pt x="36226" y="2799"/>
                    <a:pt x="36286" y="2799"/>
                  </a:cubicBezTo>
                  <a:lnTo>
                    <a:pt x="36525" y="2799"/>
                  </a:lnTo>
                  <a:cubicBezTo>
                    <a:pt x="36595" y="2799"/>
                    <a:pt x="36644" y="2849"/>
                    <a:pt x="36644" y="2919"/>
                  </a:cubicBezTo>
                  <a:cubicBezTo>
                    <a:pt x="36644" y="2988"/>
                    <a:pt x="36595" y="3038"/>
                    <a:pt x="36525" y="3038"/>
                  </a:cubicBezTo>
                  <a:close/>
                  <a:moveTo>
                    <a:pt x="37252" y="3038"/>
                  </a:moveTo>
                  <a:cubicBezTo>
                    <a:pt x="37182" y="3038"/>
                    <a:pt x="37132" y="2988"/>
                    <a:pt x="37132" y="2919"/>
                  </a:cubicBezTo>
                  <a:cubicBezTo>
                    <a:pt x="37132" y="2849"/>
                    <a:pt x="37182" y="2799"/>
                    <a:pt x="37252" y="2799"/>
                  </a:cubicBezTo>
                  <a:lnTo>
                    <a:pt x="37491" y="2799"/>
                  </a:lnTo>
                  <a:cubicBezTo>
                    <a:pt x="37551" y="2799"/>
                    <a:pt x="37610" y="2849"/>
                    <a:pt x="37610" y="2919"/>
                  </a:cubicBezTo>
                  <a:cubicBezTo>
                    <a:pt x="37610" y="2988"/>
                    <a:pt x="37551" y="3038"/>
                    <a:pt x="37491" y="3038"/>
                  </a:cubicBezTo>
                  <a:close/>
                  <a:moveTo>
                    <a:pt x="45716" y="3038"/>
                  </a:moveTo>
                  <a:lnTo>
                    <a:pt x="39303" y="3038"/>
                  </a:lnTo>
                  <a:cubicBezTo>
                    <a:pt x="39233" y="3038"/>
                    <a:pt x="39184" y="2988"/>
                    <a:pt x="39184" y="2919"/>
                  </a:cubicBezTo>
                  <a:cubicBezTo>
                    <a:pt x="39184" y="2849"/>
                    <a:pt x="39233" y="2799"/>
                    <a:pt x="39303" y="2799"/>
                  </a:cubicBezTo>
                  <a:lnTo>
                    <a:pt x="45716" y="2799"/>
                  </a:lnTo>
                  <a:lnTo>
                    <a:pt x="75429" y="2799"/>
                  </a:lnTo>
                  <a:cubicBezTo>
                    <a:pt x="75489" y="2799"/>
                    <a:pt x="75549" y="2849"/>
                    <a:pt x="75549" y="2919"/>
                  </a:cubicBezTo>
                  <a:cubicBezTo>
                    <a:pt x="75549" y="2988"/>
                    <a:pt x="75489" y="3038"/>
                    <a:pt x="75429" y="3038"/>
                  </a:cubicBezTo>
                  <a:close/>
                  <a:moveTo>
                    <a:pt x="3037" y="52130"/>
                  </a:moveTo>
                  <a:cubicBezTo>
                    <a:pt x="3037" y="52199"/>
                    <a:pt x="2978" y="52249"/>
                    <a:pt x="2918" y="52249"/>
                  </a:cubicBezTo>
                  <a:cubicBezTo>
                    <a:pt x="2848" y="52249"/>
                    <a:pt x="2788" y="52199"/>
                    <a:pt x="2788" y="52130"/>
                  </a:cubicBezTo>
                  <a:lnTo>
                    <a:pt x="2788" y="51891"/>
                  </a:lnTo>
                  <a:cubicBezTo>
                    <a:pt x="2788" y="51820"/>
                    <a:pt x="2848" y="51771"/>
                    <a:pt x="2918" y="51771"/>
                  </a:cubicBezTo>
                  <a:cubicBezTo>
                    <a:pt x="2978" y="51771"/>
                    <a:pt x="3037" y="51820"/>
                    <a:pt x="3037" y="51891"/>
                  </a:cubicBezTo>
                  <a:close/>
                  <a:moveTo>
                    <a:pt x="2788" y="40369"/>
                  </a:moveTo>
                  <a:cubicBezTo>
                    <a:pt x="2788" y="40309"/>
                    <a:pt x="2848" y="40250"/>
                    <a:pt x="2918" y="40250"/>
                  </a:cubicBezTo>
                  <a:cubicBezTo>
                    <a:pt x="2978" y="40250"/>
                    <a:pt x="3037" y="40309"/>
                    <a:pt x="3037" y="40369"/>
                  </a:cubicBezTo>
                  <a:lnTo>
                    <a:pt x="3037" y="40608"/>
                  </a:lnTo>
                  <a:cubicBezTo>
                    <a:pt x="3037" y="40678"/>
                    <a:pt x="2978" y="40738"/>
                    <a:pt x="2918" y="40738"/>
                  </a:cubicBezTo>
                  <a:cubicBezTo>
                    <a:pt x="2848" y="40738"/>
                    <a:pt x="2788" y="40678"/>
                    <a:pt x="2788" y="40608"/>
                  </a:cubicBezTo>
                  <a:close/>
                  <a:moveTo>
                    <a:pt x="2788" y="41335"/>
                  </a:moveTo>
                  <a:cubicBezTo>
                    <a:pt x="2788" y="41265"/>
                    <a:pt x="2848" y="41216"/>
                    <a:pt x="2918" y="41216"/>
                  </a:cubicBezTo>
                  <a:cubicBezTo>
                    <a:pt x="2978" y="41216"/>
                    <a:pt x="3037" y="41265"/>
                    <a:pt x="3037" y="41335"/>
                  </a:cubicBezTo>
                  <a:lnTo>
                    <a:pt x="3037" y="41574"/>
                  </a:lnTo>
                  <a:cubicBezTo>
                    <a:pt x="3037" y="41644"/>
                    <a:pt x="2978" y="41694"/>
                    <a:pt x="2918" y="41694"/>
                  </a:cubicBezTo>
                  <a:cubicBezTo>
                    <a:pt x="2848" y="41694"/>
                    <a:pt x="2788" y="41644"/>
                    <a:pt x="2788" y="41574"/>
                  </a:cubicBezTo>
                  <a:close/>
                  <a:moveTo>
                    <a:pt x="2788" y="42291"/>
                  </a:moveTo>
                  <a:cubicBezTo>
                    <a:pt x="2788" y="42232"/>
                    <a:pt x="2848" y="42172"/>
                    <a:pt x="2918" y="42172"/>
                  </a:cubicBezTo>
                  <a:cubicBezTo>
                    <a:pt x="2978" y="42172"/>
                    <a:pt x="3037" y="42232"/>
                    <a:pt x="3037" y="42291"/>
                  </a:cubicBezTo>
                  <a:lnTo>
                    <a:pt x="3037" y="42530"/>
                  </a:lnTo>
                  <a:cubicBezTo>
                    <a:pt x="3037" y="42600"/>
                    <a:pt x="2978" y="42650"/>
                    <a:pt x="2918" y="42650"/>
                  </a:cubicBezTo>
                  <a:cubicBezTo>
                    <a:pt x="2848" y="42650"/>
                    <a:pt x="2788" y="42600"/>
                    <a:pt x="2788" y="42530"/>
                  </a:cubicBezTo>
                  <a:close/>
                  <a:moveTo>
                    <a:pt x="2788" y="43257"/>
                  </a:moveTo>
                  <a:cubicBezTo>
                    <a:pt x="2788" y="43188"/>
                    <a:pt x="2848" y="43137"/>
                    <a:pt x="2918" y="43137"/>
                  </a:cubicBezTo>
                  <a:cubicBezTo>
                    <a:pt x="2978" y="43137"/>
                    <a:pt x="3037" y="43188"/>
                    <a:pt x="3037" y="43257"/>
                  </a:cubicBezTo>
                  <a:lnTo>
                    <a:pt x="3037" y="43496"/>
                  </a:lnTo>
                  <a:cubicBezTo>
                    <a:pt x="3037" y="43556"/>
                    <a:pt x="2978" y="43615"/>
                    <a:pt x="2918" y="43615"/>
                  </a:cubicBezTo>
                  <a:cubicBezTo>
                    <a:pt x="2848" y="43615"/>
                    <a:pt x="2788" y="43556"/>
                    <a:pt x="2788" y="43496"/>
                  </a:cubicBezTo>
                  <a:close/>
                  <a:moveTo>
                    <a:pt x="2788" y="44213"/>
                  </a:moveTo>
                  <a:cubicBezTo>
                    <a:pt x="2788" y="44144"/>
                    <a:pt x="2848" y="44093"/>
                    <a:pt x="2918" y="44093"/>
                  </a:cubicBezTo>
                  <a:cubicBezTo>
                    <a:pt x="2978" y="44093"/>
                    <a:pt x="3037" y="44144"/>
                    <a:pt x="3037" y="44213"/>
                  </a:cubicBezTo>
                  <a:lnTo>
                    <a:pt x="3037" y="44452"/>
                  </a:lnTo>
                  <a:cubicBezTo>
                    <a:pt x="3037" y="44522"/>
                    <a:pt x="2978" y="44571"/>
                    <a:pt x="2918" y="44571"/>
                  </a:cubicBezTo>
                  <a:cubicBezTo>
                    <a:pt x="2848" y="44571"/>
                    <a:pt x="2788" y="44522"/>
                    <a:pt x="2788" y="44452"/>
                  </a:cubicBezTo>
                  <a:close/>
                  <a:moveTo>
                    <a:pt x="2788" y="45169"/>
                  </a:moveTo>
                  <a:cubicBezTo>
                    <a:pt x="2788" y="45109"/>
                    <a:pt x="2848" y="45049"/>
                    <a:pt x="2918" y="45049"/>
                  </a:cubicBezTo>
                  <a:cubicBezTo>
                    <a:pt x="2978" y="45049"/>
                    <a:pt x="3037" y="45109"/>
                    <a:pt x="3037" y="45169"/>
                  </a:cubicBezTo>
                  <a:lnTo>
                    <a:pt x="3037" y="45408"/>
                  </a:lnTo>
                  <a:cubicBezTo>
                    <a:pt x="3037" y="45478"/>
                    <a:pt x="2978" y="45527"/>
                    <a:pt x="2918" y="45527"/>
                  </a:cubicBezTo>
                  <a:cubicBezTo>
                    <a:pt x="2848" y="45527"/>
                    <a:pt x="2788" y="45478"/>
                    <a:pt x="2788" y="45408"/>
                  </a:cubicBezTo>
                  <a:close/>
                  <a:moveTo>
                    <a:pt x="2788" y="46135"/>
                  </a:moveTo>
                  <a:cubicBezTo>
                    <a:pt x="2788" y="46065"/>
                    <a:pt x="2848" y="46016"/>
                    <a:pt x="2918" y="46016"/>
                  </a:cubicBezTo>
                  <a:cubicBezTo>
                    <a:pt x="2978" y="46016"/>
                    <a:pt x="3037" y="46065"/>
                    <a:pt x="3037" y="46135"/>
                  </a:cubicBezTo>
                  <a:lnTo>
                    <a:pt x="3037" y="46374"/>
                  </a:lnTo>
                  <a:cubicBezTo>
                    <a:pt x="3037" y="46434"/>
                    <a:pt x="2978" y="46494"/>
                    <a:pt x="2918" y="46494"/>
                  </a:cubicBezTo>
                  <a:cubicBezTo>
                    <a:pt x="2848" y="46494"/>
                    <a:pt x="2788" y="46434"/>
                    <a:pt x="2788" y="46374"/>
                  </a:cubicBezTo>
                  <a:close/>
                  <a:moveTo>
                    <a:pt x="2788" y="47091"/>
                  </a:moveTo>
                  <a:cubicBezTo>
                    <a:pt x="2788" y="47021"/>
                    <a:pt x="2848" y="46971"/>
                    <a:pt x="2918" y="46971"/>
                  </a:cubicBezTo>
                  <a:cubicBezTo>
                    <a:pt x="2978" y="46971"/>
                    <a:pt x="3037" y="47021"/>
                    <a:pt x="3037" y="47091"/>
                  </a:cubicBezTo>
                  <a:lnTo>
                    <a:pt x="3037" y="47330"/>
                  </a:lnTo>
                  <a:cubicBezTo>
                    <a:pt x="3037" y="47399"/>
                    <a:pt x="2978" y="47449"/>
                    <a:pt x="2918" y="47449"/>
                  </a:cubicBezTo>
                  <a:cubicBezTo>
                    <a:pt x="2848" y="47449"/>
                    <a:pt x="2788" y="47399"/>
                    <a:pt x="2788" y="47330"/>
                  </a:cubicBezTo>
                  <a:close/>
                  <a:moveTo>
                    <a:pt x="2788" y="48056"/>
                  </a:moveTo>
                  <a:cubicBezTo>
                    <a:pt x="2788" y="47987"/>
                    <a:pt x="2848" y="47927"/>
                    <a:pt x="2918" y="47927"/>
                  </a:cubicBezTo>
                  <a:cubicBezTo>
                    <a:pt x="2978" y="47927"/>
                    <a:pt x="3037" y="47987"/>
                    <a:pt x="3037" y="48056"/>
                  </a:cubicBezTo>
                  <a:lnTo>
                    <a:pt x="3037" y="48295"/>
                  </a:lnTo>
                  <a:cubicBezTo>
                    <a:pt x="3037" y="48355"/>
                    <a:pt x="2978" y="48415"/>
                    <a:pt x="2918" y="48415"/>
                  </a:cubicBezTo>
                  <a:cubicBezTo>
                    <a:pt x="2848" y="48415"/>
                    <a:pt x="2788" y="48355"/>
                    <a:pt x="2788" y="48295"/>
                  </a:cubicBezTo>
                  <a:close/>
                  <a:moveTo>
                    <a:pt x="2788" y="49012"/>
                  </a:moveTo>
                  <a:cubicBezTo>
                    <a:pt x="2788" y="48943"/>
                    <a:pt x="2848" y="48893"/>
                    <a:pt x="2918" y="48893"/>
                  </a:cubicBezTo>
                  <a:cubicBezTo>
                    <a:pt x="2978" y="48893"/>
                    <a:pt x="3037" y="48943"/>
                    <a:pt x="3037" y="49012"/>
                  </a:cubicBezTo>
                  <a:lnTo>
                    <a:pt x="3037" y="49251"/>
                  </a:lnTo>
                  <a:cubicBezTo>
                    <a:pt x="3037" y="49321"/>
                    <a:pt x="2978" y="49371"/>
                    <a:pt x="2918" y="49371"/>
                  </a:cubicBezTo>
                  <a:cubicBezTo>
                    <a:pt x="2848" y="49371"/>
                    <a:pt x="2788" y="49321"/>
                    <a:pt x="2788" y="49251"/>
                  </a:cubicBezTo>
                  <a:close/>
                  <a:moveTo>
                    <a:pt x="2788" y="49968"/>
                  </a:moveTo>
                  <a:cubicBezTo>
                    <a:pt x="2788" y="49909"/>
                    <a:pt x="2848" y="49849"/>
                    <a:pt x="2918" y="49849"/>
                  </a:cubicBezTo>
                  <a:cubicBezTo>
                    <a:pt x="2978" y="49849"/>
                    <a:pt x="3037" y="49909"/>
                    <a:pt x="3037" y="49968"/>
                  </a:cubicBezTo>
                  <a:lnTo>
                    <a:pt x="3037" y="50207"/>
                  </a:lnTo>
                  <a:cubicBezTo>
                    <a:pt x="3037" y="50277"/>
                    <a:pt x="2978" y="50327"/>
                    <a:pt x="2918" y="50327"/>
                  </a:cubicBezTo>
                  <a:cubicBezTo>
                    <a:pt x="2848" y="50327"/>
                    <a:pt x="2788" y="50277"/>
                    <a:pt x="2788" y="50207"/>
                  </a:cubicBezTo>
                  <a:close/>
                  <a:moveTo>
                    <a:pt x="2788" y="50935"/>
                  </a:moveTo>
                  <a:cubicBezTo>
                    <a:pt x="2788" y="50865"/>
                    <a:pt x="2848" y="50815"/>
                    <a:pt x="2918" y="50815"/>
                  </a:cubicBezTo>
                  <a:cubicBezTo>
                    <a:pt x="2978" y="50815"/>
                    <a:pt x="3037" y="50865"/>
                    <a:pt x="3037" y="50935"/>
                  </a:cubicBezTo>
                  <a:lnTo>
                    <a:pt x="3037" y="51174"/>
                  </a:lnTo>
                  <a:cubicBezTo>
                    <a:pt x="3037" y="51233"/>
                    <a:pt x="2978" y="51293"/>
                    <a:pt x="2918" y="51293"/>
                  </a:cubicBezTo>
                  <a:cubicBezTo>
                    <a:pt x="2848" y="51293"/>
                    <a:pt x="2788" y="51233"/>
                    <a:pt x="2788" y="51174"/>
                  </a:cubicBezTo>
                  <a:close/>
                  <a:moveTo>
                    <a:pt x="3107" y="62167"/>
                  </a:moveTo>
                  <a:lnTo>
                    <a:pt x="3754" y="62167"/>
                  </a:lnTo>
                  <a:lnTo>
                    <a:pt x="3754" y="63730"/>
                  </a:lnTo>
                  <a:lnTo>
                    <a:pt x="319" y="63730"/>
                  </a:lnTo>
                  <a:lnTo>
                    <a:pt x="319" y="60295"/>
                  </a:lnTo>
                  <a:lnTo>
                    <a:pt x="1882" y="60295"/>
                  </a:lnTo>
                  <a:lnTo>
                    <a:pt x="1882" y="60942"/>
                  </a:lnTo>
                  <a:lnTo>
                    <a:pt x="1086" y="60942"/>
                  </a:lnTo>
                  <a:cubicBezTo>
                    <a:pt x="1016" y="60942"/>
                    <a:pt x="966" y="60992"/>
                    <a:pt x="966" y="61061"/>
                  </a:cubicBezTo>
                  <a:lnTo>
                    <a:pt x="966" y="62963"/>
                  </a:lnTo>
                  <a:cubicBezTo>
                    <a:pt x="966" y="63033"/>
                    <a:pt x="1016" y="63083"/>
                    <a:pt x="1086" y="63083"/>
                  </a:cubicBezTo>
                  <a:lnTo>
                    <a:pt x="2987" y="63083"/>
                  </a:lnTo>
                  <a:cubicBezTo>
                    <a:pt x="3057" y="63083"/>
                    <a:pt x="3107" y="63033"/>
                    <a:pt x="3107" y="62963"/>
                  </a:cubicBezTo>
                  <a:close/>
                  <a:moveTo>
                    <a:pt x="1882" y="61181"/>
                  </a:moveTo>
                  <a:lnTo>
                    <a:pt x="1882" y="62007"/>
                  </a:lnTo>
                  <a:cubicBezTo>
                    <a:pt x="1882" y="62097"/>
                    <a:pt x="1952" y="62167"/>
                    <a:pt x="2042" y="62167"/>
                  </a:cubicBezTo>
                  <a:lnTo>
                    <a:pt x="2868" y="62167"/>
                  </a:lnTo>
                  <a:lnTo>
                    <a:pt x="2868" y="62844"/>
                  </a:lnTo>
                  <a:lnTo>
                    <a:pt x="1205" y="62844"/>
                  </a:lnTo>
                  <a:lnTo>
                    <a:pt x="1205" y="61181"/>
                  </a:lnTo>
                  <a:close/>
                  <a:moveTo>
                    <a:pt x="3754" y="61848"/>
                  </a:moveTo>
                  <a:lnTo>
                    <a:pt x="2201" y="61848"/>
                  </a:lnTo>
                  <a:lnTo>
                    <a:pt x="2201" y="60295"/>
                  </a:lnTo>
                  <a:lnTo>
                    <a:pt x="3754" y="60295"/>
                  </a:lnTo>
                  <a:close/>
                  <a:moveTo>
                    <a:pt x="38447" y="61012"/>
                  </a:moveTo>
                  <a:cubicBezTo>
                    <a:pt x="38516" y="61012"/>
                    <a:pt x="38566" y="61071"/>
                    <a:pt x="38566" y="61131"/>
                  </a:cubicBezTo>
                  <a:cubicBezTo>
                    <a:pt x="38566" y="61201"/>
                    <a:pt x="38516" y="61251"/>
                    <a:pt x="38447" y="61251"/>
                  </a:cubicBezTo>
                  <a:lnTo>
                    <a:pt x="38208" y="61251"/>
                  </a:lnTo>
                  <a:cubicBezTo>
                    <a:pt x="38138" y="61251"/>
                    <a:pt x="38088" y="61201"/>
                    <a:pt x="38088" y="61131"/>
                  </a:cubicBezTo>
                  <a:cubicBezTo>
                    <a:pt x="38088" y="61071"/>
                    <a:pt x="38138" y="61012"/>
                    <a:pt x="38208" y="61012"/>
                  </a:cubicBezTo>
                  <a:close/>
                  <a:moveTo>
                    <a:pt x="11332" y="61251"/>
                  </a:moveTo>
                  <a:cubicBezTo>
                    <a:pt x="11272" y="61251"/>
                    <a:pt x="11212" y="61201"/>
                    <a:pt x="11212" y="61131"/>
                  </a:cubicBezTo>
                  <a:cubicBezTo>
                    <a:pt x="11212" y="61071"/>
                    <a:pt x="11272" y="61012"/>
                    <a:pt x="11332" y="61012"/>
                  </a:cubicBezTo>
                  <a:lnTo>
                    <a:pt x="11571" y="61012"/>
                  </a:lnTo>
                  <a:cubicBezTo>
                    <a:pt x="11641" y="61012"/>
                    <a:pt x="11690" y="61071"/>
                    <a:pt x="11690" y="61131"/>
                  </a:cubicBezTo>
                  <a:cubicBezTo>
                    <a:pt x="11690" y="61201"/>
                    <a:pt x="11641" y="61251"/>
                    <a:pt x="11571" y="61251"/>
                  </a:cubicBezTo>
                  <a:close/>
                  <a:moveTo>
                    <a:pt x="12298" y="61251"/>
                  </a:moveTo>
                  <a:cubicBezTo>
                    <a:pt x="12228" y="61251"/>
                    <a:pt x="12179" y="61201"/>
                    <a:pt x="12179" y="61131"/>
                  </a:cubicBezTo>
                  <a:cubicBezTo>
                    <a:pt x="12179" y="61071"/>
                    <a:pt x="12228" y="61012"/>
                    <a:pt x="12298" y="61012"/>
                  </a:cubicBezTo>
                  <a:lnTo>
                    <a:pt x="12537" y="61012"/>
                  </a:lnTo>
                  <a:cubicBezTo>
                    <a:pt x="12597" y="61012"/>
                    <a:pt x="12657" y="61071"/>
                    <a:pt x="12657" y="61131"/>
                  </a:cubicBezTo>
                  <a:cubicBezTo>
                    <a:pt x="12657" y="61201"/>
                    <a:pt x="12597" y="61251"/>
                    <a:pt x="12537" y="61251"/>
                  </a:cubicBezTo>
                  <a:close/>
                  <a:moveTo>
                    <a:pt x="13254" y="61251"/>
                  </a:moveTo>
                  <a:cubicBezTo>
                    <a:pt x="13184" y="61251"/>
                    <a:pt x="13134" y="61201"/>
                    <a:pt x="13134" y="61131"/>
                  </a:cubicBezTo>
                  <a:cubicBezTo>
                    <a:pt x="13134" y="61071"/>
                    <a:pt x="13184" y="61012"/>
                    <a:pt x="13254" y="61012"/>
                  </a:cubicBezTo>
                  <a:lnTo>
                    <a:pt x="13493" y="61012"/>
                  </a:lnTo>
                  <a:cubicBezTo>
                    <a:pt x="13562" y="61012"/>
                    <a:pt x="13612" y="61071"/>
                    <a:pt x="13612" y="61131"/>
                  </a:cubicBezTo>
                  <a:cubicBezTo>
                    <a:pt x="13612" y="61201"/>
                    <a:pt x="13562" y="61251"/>
                    <a:pt x="13493" y="61251"/>
                  </a:cubicBezTo>
                  <a:close/>
                  <a:moveTo>
                    <a:pt x="14210" y="61251"/>
                  </a:moveTo>
                  <a:cubicBezTo>
                    <a:pt x="14150" y="61251"/>
                    <a:pt x="14090" y="61201"/>
                    <a:pt x="14090" y="61131"/>
                  </a:cubicBezTo>
                  <a:cubicBezTo>
                    <a:pt x="14090" y="61071"/>
                    <a:pt x="14150" y="61012"/>
                    <a:pt x="14210" y="61012"/>
                  </a:cubicBezTo>
                  <a:lnTo>
                    <a:pt x="14449" y="61012"/>
                  </a:lnTo>
                  <a:cubicBezTo>
                    <a:pt x="14518" y="61012"/>
                    <a:pt x="14578" y="61071"/>
                    <a:pt x="14578" y="61131"/>
                  </a:cubicBezTo>
                  <a:cubicBezTo>
                    <a:pt x="14578" y="61201"/>
                    <a:pt x="14518" y="61251"/>
                    <a:pt x="14449" y="61251"/>
                  </a:cubicBezTo>
                  <a:close/>
                  <a:moveTo>
                    <a:pt x="15175" y="61251"/>
                  </a:moveTo>
                  <a:cubicBezTo>
                    <a:pt x="15106" y="61251"/>
                    <a:pt x="15056" y="61201"/>
                    <a:pt x="15056" y="61131"/>
                  </a:cubicBezTo>
                  <a:cubicBezTo>
                    <a:pt x="15056" y="61071"/>
                    <a:pt x="15106" y="61012"/>
                    <a:pt x="15175" y="61012"/>
                  </a:cubicBezTo>
                  <a:lnTo>
                    <a:pt x="15414" y="61012"/>
                  </a:lnTo>
                  <a:cubicBezTo>
                    <a:pt x="15484" y="61012"/>
                    <a:pt x="15534" y="61071"/>
                    <a:pt x="15534" y="61131"/>
                  </a:cubicBezTo>
                  <a:cubicBezTo>
                    <a:pt x="15534" y="61201"/>
                    <a:pt x="15484" y="61251"/>
                    <a:pt x="15414" y="61251"/>
                  </a:cubicBezTo>
                  <a:close/>
                  <a:moveTo>
                    <a:pt x="16131" y="61251"/>
                  </a:moveTo>
                  <a:cubicBezTo>
                    <a:pt x="16072" y="61251"/>
                    <a:pt x="16012" y="61201"/>
                    <a:pt x="16012" y="61131"/>
                  </a:cubicBezTo>
                  <a:cubicBezTo>
                    <a:pt x="16012" y="61071"/>
                    <a:pt x="16072" y="61012"/>
                    <a:pt x="16131" y="61012"/>
                  </a:cubicBezTo>
                  <a:lnTo>
                    <a:pt x="16370" y="61012"/>
                  </a:lnTo>
                  <a:cubicBezTo>
                    <a:pt x="16440" y="61012"/>
                    <a:pt x="16490" y="61071"/>
                    <a:pt x="16490" y="61131"/>
                  </a:cubicBezTo>
                  <a:cubicBezTo>
                    <a:pt x="16490" y="61201"/>
                    <a:pt x="16440" y="61251"/>
                    <a:pt x="16370" y="61251"/>
                  </a:cubicBezTo>
                  <a:close/>
                  <a:moveTo>
                    <a:pt x="17098" y="61251"/>
                  </a:moveTo>
                  <a:cubicBezTo>
                    <a:pt x="17028" y="61251"/>
                    <a:pt x="16978" y="61201"/>
                    <a:pt x="16978" y="61131"/>
                  </a:cubicBezTo>
                  <a:cubicBezTo>
                    <a:pt x="16978" y="61071"/>
                    <a:pt x="17028" y="61012"/>
                    <a:pt x="17098" y="61012"/>
                  </a:cubicBezTo>
                  <a:lnTo>
                    <a:pt x="17337" y="61012"/>
                  </a:lnTo>
                  <a:cubicBezTo>
                    <a:pt x="17396" y="61012"/>
                    <a:pt x="17456" y="61071"/>
                    <a:pt x="17456" y="61131"/>
                  </a:cubicBezTo>
                  <a:cubicBezTo>
                    <a:pt x="17456" y="61201"/>
                    <a:pt x="17396" y="61251"/>
                    <a:pt x="17337" y="61251"/>
                  </a:cubicBezTo>
                  <a:close/>
                  <a:moveTo>
                    <a:pt x="18054" y="61251"/>
                  </a:moveTo>
                  <a:cubicBezTo>
                    <a:pt x="17983" y="61251"/>
                    <a:pt x="17934" y="61201"/>
                    <a:pt x="17934" y="61131"/>
                  </a:cubicBezTo>
                  <a:cubicBezTo>
                    <a:pt x="17934" y="61071"/>
                    <a:pt x="17983" y="61012"/>
                    <a:pt x="18054" y="61012"/>
                  </a:cubicBezTo>
                  <a:lnTo>
                    <a:pt x="18293" y="61012"/>
                  </a:lnTo>
                  <a:cubicBezTo>
                    <a:pt x="18362" y="61012"/>
                    <a:pt x="18412" y="61071"/>
                    <a:pt x="18412" y="61131"/>
                  </a:cubicBezTo>
                  <a:cubicBezTo>
                    <a:pt x="18412" y="61201"/>
                    <a:pt x="18362" y="61251"/>
                    <a:pt x="18293" y="61251"/>
                  </a:cubicBezTo>
                  <a:close/>
                  <a:moveTo>
                    <a:pt x="19009" y="61251"/>
                  </a:moveTo>
                  <a:cubicBezTo>
                    <a:pt x="18950" y="61251"/>
                    <a:pt x="18890" y="61201"/>
                    <a:pt x="18890" y="61131"/>
                  </a:cubicBezTo>
                  <a:cubicBezTo>
                    <a:pt x="18890" y="61071"/>
                    <a:pt x="18950" y="61012"/>
                    <a:pt x="19009" y="61012"/>
                  </a:cubicBezTo>
                  <a:lnTo>
                    <a:pt x="19248" y="61012"/>
                  </a:lnTo>
                  <a:cubicBezTo>
                    <a:pt x="19318" y="61012"/>
                    <a:pt x="19368" y="61071"/>
                    <a:pt x="19368" y="61131"/>
                  </a:cubicBezTo>
                  <a:cubicBezTo>
                    <a:pt x="19368" y="61201"/>
                    <a:pt x="19318" y="61251"/>
                    <a:pt x="19248" y="61251"/>
                  </a:cubicBezTo>
                  <a:close/>
                  <a:moveTo>
                    <a:pt x="19975" y="61251"/>
                  </a:moveTo>
                  <a:cubicBezTo>
                    <a:pt x="19906" y="61251"/>
                    <a:pt x="19855" y="61201"/>
                    <a:pt x="19855" y="61131"/>
                  </a:cubicBezTo>
                  <a:cubicBezTo>
                    <a:pt x="19855" y="61071"/>
                    <a:pt x="19906" y="61012"/>
                    <a:pt x="19975" y="61012"/>
                  </a:cubicBezTo>
                  <a:lnTo>
                    <a:pt x="20214" y="61012"/>
                  </a:lnTo>
                  <a:cubicBezTo>
                    <a:pt x="20274" y="61012"/>
                    <a:pt x="20333" y="61071"/>
                    <a:pt x="20333" y="61131"/>
                  </a:cubicBezTo>
                  <a:cubicBezTo>
                    <a:pt x="20333" y="61201"/>
                    <a:pt x="20274" y="61251"/>
                    <a:pt x="20214" y="61251"/>
                  </a:cubicBezTo>
                  <a:close/>
                  <a:moveTo>
                    <a:pt x="20931" y="61251"/>
                  </a:moveTo>
                  <a:cubicBezTo>
                    <a:pt x="20862" y="61251"/>
                    <a:pt x="20811" y="61201"/>
                    <a:pt x="20811" y="61131"/>
                  </a:cubicBezTo>
                  <a:cubicBezTo>
                    <a:pt x="20811" y="61071"/>
                    <a:pt x="20862" y="61012"/>
                    <a:pt x="20931" y="61012"/>
                  </a:cubicBezTo>
                  <a:lnTo>
                    <a:pt x="21170" y="61012"/>
                  </a:lnTo>
                  <a:cubicBezTo>
                    <a:pt x="21240" y="61012"/>
                    <a:pt x="21289" y="61071"/>
                    <a:pt x="21289" y="61131"/>
                  </a:cubicBezTo>
                  <a:cubicBezTo>
                    <a:pt x="21289" y="61201"/>
                    <a:pt x="21240" y="61251"/>
                    <a:pt x="21170" y="61251"/>
                  </a:cubicBezTo>
                  <a:close/>
                  <a:moveTo>
                    <a:pt x="21897" y="61251"/>
                  </a:moveTo>
                  <a:cubicBezTo>
                    <a:pt x="21827" y="61251"/>
                    <a:pt x="21767" y="61201"/>
                    <a:pt x="21767" y="61131"/>
                  </a:cubicBezTo>
                  <a:cubicBezTo>
                    <a:pt x="21767" y="61071"/>
                    <a:pt x="21827" y="61012"/>
                    <a:pt x="21897" y="61012"/>
                  </a:cubicBezTo>
                  <a:lnTo>
                    <a:pt x="22136" y="61012"/>
                  </a:lnTo>
                  <a:cubicBezTo>
                    <a:pt x="22196" y="61012"/>
                    <a:pt x="22256" y="61071"/>
                    <a:pt x="22256" y="61131"/>
                  </a:cubicBezTo>
                  <a:cubicBezTo>
                    <a:pt x="22256" y="61201"/>
                    <a:pt x="22196" y="61251"/>
                    <a:pt x="22136" y="61251"/>
                  </a:cubicBezTo>
                  <a:close/>
                  <a:moveTo>
                    <a:pt x="22853" y="61251"/>
                  </a:moveTo>
                  <a:cubicBezTo>
                    <a:pt x="22783" y="61251"/>
                    <a:pt x="22734" y="61201"/>
                    <a:pt x="22734" y="61131"/>
                  </a:cubicBezTo>
                  <a:cubicBezTo>
                    <a:pt x="22734" y="61071"/>
                    <a:pt x="22783" y="61012"/>
                    <a:pt x="22853" y="61012"/>
                  </a:cubicBezTo>
                  <a:lnTo>
                    <a:pt x="23092" y="61012"/>
                  </a:lnTo>
                  <a:cubicBezTo>
                    <a:pt x="23161" y="61012"/>
                    <a:pt x="23212" y="61071"/>
                    <a:pt x="23212" y="61131"/>
                  </a:cubicBezTo>
                  <a:cubicBezTo>
                    <a:pt x="23212" y="61201"/>
                    <a:pt x="23161" y="61251"/>
                    <a:pt x="23092" y="61251"/>
                  </a:cubicBezTo>
                  <a:close/>
                  <a:moveTo>
                    <a:pt x="23809" y="61251"/>
                  </a:moveTo>
                  <a:cubicBezTo>
                    <a:pt x="23749" y="61251"/>
                    <a:pt x="23690" y="61201"/>
                    <a:pt x="23690" y="61131"/>
                  </a:cubicBezTo>
                  <a:cubicBezTo>
                    <a:pt x="23690" y="61071"/>
                    <a:pt x="23749" y="61012"/>
                    <a:pt x="23809" y="61012"/>
                  </a:cubicBezTo>
                  <a:lnTo>
                    <a:pt x="24048" y="61012"/>
                  </a:lnTo>
                  <a:cubicBezTo>
                    <a:pt x="24117" y="61012"/>
                    <a:pt x="24168" y="61071"/>
                    <a:pt x="24168" y="61131"/>
                  </a:cubicBezTo>
                  <a:cubicBezTo>
                    <a:pt x="24168" y="61201"/>
                    <a:pt x="24117" y="61251"/>
                    <a:pt x="24048" y="61251"/>
                  </a:cubicBezTo>
                  <a:close/>
                  <a:moveTo>
                    <a:pt x="24775" y="61251"/>
                  </a:moveTo>
                  <a:cubicBezTo>
                    <a:pt x="24705" y="61251"/>
                    <a:pt x="24655" y="61201"/>
                    <a:pt x="24655" y="61131"/>
                  </a:cubicBezTo>
                  <a:cubicBezTo>
                    <a:pt x="24655" y="61071"/>
                    <a:pt x="24705" y="61012"/>
                    <a:pt x="24775" y="61012"/>
                  </a:cubicBezTo>
                  <a:lnTo>
                    <a:pt x="25014" y="61012"/>
                  </a:lnTo>
                  <a:cubicBezTo>
                    <a:pt x="25073" y="61012"/>
                    <a:pt x="25133" y="61071"/>
                    <a:pt x="25133" y="61131"/>
                  </a:cubicBezTo>
                  <a:cubicBezTo>
                    <a:pt x="25133" y="61201"/>
                    <a:pt x="25073" y="61251"/>
                    <a:pt x="25014" y="61251"/>
                  </a:cubicBezTo>
                  <a:close/>
                  <a:moveTo>
                    <a:pt x="25730" y="61251"/>
                  </a:moveTo>
                  <a:cubicBezTo>
                    <a:pt x="25661" y="61251"/>
                    <a:pt x="25611" y="61201"/>
                    <a:pt x="25611" y="61131"/>
                  </a:cubicBezTo>
                  <a:cubicBezTo>
                    <a:pt x="25611" y="61071"/>
                    <a:pt x="25661" y="61012"/>
                    <a:pt x="25730" y="61012"/>
                  </a:cubicBezTo>
                  <a:lnTo>
                    <a:pt x="25969" y="61012"/>
                  </a:lnTo>
                  <a:cubicBezTo>
                    <a:pt x="26040" y="61012"/>
                    <a:pt x="26089" y="61071"/>
                    <a:pt x="26089" y="61131"/>
                  </a:cubicBezTo>
                  <a:cubicBezTo>
                    <a:pt x="26089" y="61201"/>
                    <a:pt x="26040" y="61251"/>
                    <a:pt x="25969" y="61251"/>
                  </a:cubicBezTo>
                  <a:close/>
                  <a:moveTo>
                    <a:pt x="26686" y="61251"/>
                  </a:moveTo>
                  <a:cubicBezTo>
                    <a:pt x="26627" y="61251"/>
                    <a:pt x="26567" y="61201"/>
                    <a:pt x="26567" y="61131"/>
                  </a:cubicBezTo>
                  <a:cubicBezTo>
                    <a:pt x="26567" y="61071"/>
                    <a:pt x="26627" y="61012"/>
                    <a:pt x="26686" y="61012"/>
                  </a:cubicBezTo>
                  <a:lnTo>
                    <a:pt x="26936" y="61012"/>
                  </a:lnTo>
                  <a:cubicBezTo>
                    <a:pt x="26995" y="61012"/>
                    <a:pt x="27055" y="61071"/>
                    <a:pt x="27055" y="61131"/>
                  </a:cubicBezTo>
                  <a:cubicBezTo>
                    <a:pt x="27055" y="61201"/>
                    <a:pt x="26995" y="61251"/>
                    <a:pt x="26936" y="61251"/>
                  </a:cubicBezTo>
                  <a:close/>
                  <a:moveTo>
                    <a:pt x="27653" y="61251"/>
                  </a:moveTo>
                  <a:cubicBezTo>
                    <a:pt x="27583" y="61251"/>
                    <a:pt x="27533" y="61201"/>
                    <a:pt x="27533" y="61131"/>
                  </a:cubicBezTo>
                  <a:cubicBezTo>
                    <a:pt x="27533" y="61071"/>
                    <a:pt x="27583" y="61012"/>
                    <a:pt x="27653" y="61012"/>
                  </a:cubicBezTo>
                  <a:lnTo>
                    <a:pt x="27892" y="61012"/>
                  </a:lnTo>
                  <a:cubicBezTo>
                    <a:pt x="27961" y="61012"/>
                    <a:pt x="28011" y="61071"/>
                    <a:pt x="28011" y="61131"/>
                  </a:cubicBezTo>
                  <a:cubicBezTo>
                    <a:pt x="28011" y="61201"/>
                    <a:pt x="27961" y="61251"/>
                    <a:pt x="27892" y="61251"/>
                  </a:cubicBezTo>
                  <a:close/>
                  <a:moveTo>
                    <a:pt x="28609" y="61251"/>
                  </a:moveTo>
                  <a:cubicBezTo>
                    <a:pt x="28549" y="61251"/>
                    <a:pt x="28489" y="61201"/>
                    <a:pt x="28489" y="61131"/>
                  </a:cubicBezTo>
                  <a:cubicBezTo>
                    <a:pt x="28489" y="61071"/>
                    <a:pt x="28549" y="61012"/>
                    <a:pt x="28609" y="61012"/>
                  </a:cubicBezTo>
                  <a:lnTo>
                    <a:pt x="28848" y="61012"/>
                  </a:lnTo>
                  <a:cubicBezTo>
                    <a:pt x="28917" y="61012"/>
                    <a:pt x="28967" y="61071"/>
                    <a:pt x="28967" y="61131"/>
                  </a:cubicBezTo>
                  <a:cubicBezTo>
                    <a:pt x="28967" y="61201"/>
                    <a:pt x="28917" y="61251"/>
                    <a:pt x="28848" y="61251"/>
                  </a:cubicBezTo>
                  <a:close/>
                  <a:moveTo>
                    <a:pt x="29574" y="61251"/>
                  </a:moveTo>
                  <a:cubicBezTo>
                    <a:pt x="29505" y="61251"/>
                    <a:pt x="29455" y="61201"/>
                    <a:pt x="29455" y="61131"/>
                  </a:cubicBezTo>
                  <a:cubicBezTo>
                    <a:pt x="29455" y="61071"/>
                    <a:pt x="29505" y="61012"/>
                    <a:pt x="29574" y="61012"/>
                  </a:cubicBezTo>
                  <a:lnTo>
                    <a:pt x="29813" y="61012"/>
                  </a:lnTo>
                  <a:cubicBezTo>
                    <a:pt x="29873" y="61012"/>
                    <a:pt x="29933" y="61071"/>
                    <a:pt x="29933" y="61131"/>
                  </a:cubicBezTo>
                  <a:cubicBezTo>
                    <a:pt x="29933" y="61201"/>
                    <a:pt x="29873" y="61251"/>
                    <a:pt x="29813" y="61251"/>
                  </a:cubicBezTo>
                  <a:close/>
                  <a:moveTo>
                    <a:pt x="30530" y="61251"/>
                  </a:moveTo>
                  <a:cubicBezTo>
                    <a:pt x="30461" y="61251"/>
                    <a:pt x="30411" y="61201"/>
                    <a:pt x="30411" y="61131"/>
                  </a:cubicBezTo>
                  <a:cubicBezTo>
                    <a:pt x="30411" y="61071"/>
                    <a:pt x="30461" y="61012"/>
                    <a:pt x="30530" y="61012"/>
                  </a:cubicBezTo>
                  <a:lnTo>
                    <a:pt x="30769" y="61012"/>
                  </a:lnTo>
                  <a:cubicBezTo>
                    <a:pt x="30839" y="61012"/>
                    <a:pt x="30889" y="61071"/>
                    <a:pt x="30889" y="61131"/>
                  </a:cubicBezTo>
                  <a:cubicBezTo>
                    <a:pt x="30889" y="61201"/>
                    <a:pt x="30839" y="61251"/>
                    <a:pt x="30769" y="61251"/>
                  </a:cubicBezTo>
                  <a:close/>
                  <a:moveTo>
                    <a:pt x="31486" y="61251"/>
                  </a:moveTo>
                  <a:cubicBezTo>
                    <a:pt x="31426" y="61251"/>
                    <a:pt x="31366" y="61201"/>
                    <a:pt x="31366" y="61131"/>
                  </a:cubicBezTo>
                  <a:cubicBezTo>
                    <a:pt x="31366" y="61071"/>
                    <a:pt x="31426" y="61012"/>
                    <a:pt x="31486" y="61012"/>
                  </a:cubicBezTo>
                  <a:lnTo>
                    <a:pt x="31735" y="61012"/>
                  </a:lnTo>
                  <a:cubicBezTo>
                    <a:pt x="31795" y="61012"/>
                    <a:pt x="31855" y="61071"/>
                    <a:pt x="31855" y="61131"/>
                  </a:cubicBezTo>
                  <a:cubicBezTo>
                    <a:pt x="31855" y="61201"/>
                    <a:pt x="31795" y="61251"/>
                    <a:pt x="31735" y="61251"/>
                  </a:cubicBezTo>
                  <a:close/>
                  <a:moveTo>
                    <a:pt x="32452" y="61251"/>
                  </a:moveTo>
                  <a:cubicBezTo>
                    <a:pt x="32382" y="61251"/>
                    <a:pt x="32333" y="61201"/>
                    <a:pt x="32333" y="61131"/>
                  </a:cubicBezTo>
                  <a:cubicBezTo>
                    <a:pt x="32333" y="61071"/>
                    <a:pt x="32382" y="61012"/>
                    <a:pt x="32452" y="61012"/>
                  </a:cubicBezTo>
                  <a:lnTo>
                    <a:pt x="32691" y="61012"/>
                  </a:lnTo>
                  <a:cubicBezTo>
                    <a:pt x="32761" y="61012"/>
                    <a:pt x="32811" y="61071"/>
                    <a:pt x="32811" y="61131"/>
                  </a:cubicBezTo>
                  <a:cubicBezTo>
                    <a:pt x="32811" y="61201"/>
                    <a:pt x="32761" y="61251"/>
                    <a:pt x="32691" y="61251"/>
                  </a:cubicBezTo>
                  <a:close/>
                  <a:moveTo>
                    <a:pt x="33408" y="61251"/>
                  </a:moveTo>
                  <a:cubicBezTo>
                    <a:pt x="33348" y="61251"/>
                    <a:pt x="33289" y="61201"/>
                    <a:pt x="33289" y="61131"/>
                  </a:cubicBezTo>
                  <a:cubicBezTo>
                    <a:pt x="33289" y="61071"/>
                    <a:pt x="33348" y="61012"/>
                    <a:pt x="33408" y="61012"/>
                  </a:cubicBezTo>
                  <a:lnTo>
                    <a:pt x="33647" y="61012"/>
                  </a:lnTo>
                  <a:cubicBezTo>
                    <a:pt x="33716" y="61012"/>
                    <a:pt x="33767" y="61071"/>
                    <a:pt x="33767" y="61131"/>
                  </a:cubicBezTo>
                  <a:cubicBezTo>
                    <a:pt x="33767" y="61201"/>
                    <a:pt x="33716" y="61251"/>
                    <a:pt x="33647" y="61251"/>
                  </a:cubicBezTo>
                  <a:close/>
                  <a:moveTo>
                    <a:pt x="34374" y="61251"/>
                  </a:moveTo>
                  <a:cubicBezTo>
                    <a:pt x="34304" y="61251"/>
                    <a:pt x="34254" y="61201"/>
                    <a:pt x="34254" y="61131"/>
                  </a:cubicBezTo>
                  <a:cubicBezTo>
                    <a:pt x="34254" y="61071"/>
                    <a:pt x="34304" y="61012"/>
                    <a:pt x="34374" y="61012"/>
                  </a:cubicBezTo>
                  <a:lnTo>
                    <a:pt x="34613" y="61012"/>
                  </a:lnTo>
                  <a:cubicBezTo>
                    <a:pt x="34672" y="61012"/>
                    <a:pt x="34732" y="61071"/>
                    <a:pt x="34732" y="61131"/>
                  </a:cubicBezTo>
                  <a:cubicBezTo>
                    <a:pt x="34732" y="61201"/>
                    <a:pt x="34672" y="61251"/>
                    <a:pt x="34613" y="61251"/>
                  </a:cubicBezTo>
                  <a:close/>
                  <a:moveTo>
                    <a:pt x="35330" y="61251"/>
                  </a:moveTo>
                  <a:cubicBezTo>
                    <a:pt x="35260" y="61251"/>
                    <a:pt x="35210" y="61201"/>
                    <a:pt x="35210" y="61131"/>
                  </a:cubicBezTo>
                  <a:cubicBezTo>
                    <a:pt x="35210" y="61071"/>
                    <a:pt x="35260" y="61012"/>
                    <a:pt x="35330" y="61012"/>
                  </a:cubicBezTo>
                  <a:lnTo>
                    <a:pt x="35569" y="61012"/>
                  </a:lnTo>
                  <a:cubicBezTo>
                    <a:pt x="35639" y="61012"/>
                    <a:pt x="35688" y="61071"/>
                    <a:pt x="35688" y="61131"/>
                  </a:cubicBezTo>
                  <a:cubicBezTo>
                    <a:pt x="35688" y="61201"/>
                    <a:pt x="35639" y="61251"/>
                    <a:pt x="35569" y="61251"/>
                  </a:cubicBezTo>
                  <a:close/>
                  <a:moveTo>
                    <a:pt x="36286" y="61251"/>
                  </a:moveTo>
                  <a:cubicBezTo>
                    <a:pt x="36226" y="61251"/>
                    <a:pt x="36166" y="61201"/>
                    <a:pt x="36166" y="61131"/>
                  </a:cubicBezTo>
                  <a:cubicBezTo>
                    <a:pt x="36166" y="61071"/>
                    <a:pt x="36226" y="61012"/>
                    <a:pt x="36286" y="61012"/>
                  </a:cubicBezTo>
                  <a:lnTo>
                    <a:pt x="36525" y="61012"/>
                  </a:lnTo>
                  <a:cubicBezTo>
                    <a:pt x="36595" y="61012"/>
                    <a:pt x="36644" y="61071"/>
                    <a:pt x="36644" y="61131"/>
                  </a:cubicBezTo>
                  <a:cubicBezTo>
                    <a:pt x="36644" y="61201"/>
                    <a:pt x="36595" y="61251"/>
                    <a:pt x="36525" y="61251"/>
                  </a:cubicBezTo>
                  <a:close/>
                  <a:moveTo>
                    <a:pt x="37252" y="61251"/>
                  </a:moveTo>
                  <a:cubicBezTo>
                    <a:pt x="37182" y="61251"/>
                    <a:pt x="37132" y="61201"/>
                    <a:pt x="37132" y="61131"/>
                  </a:cubicBezTo>
                  <a:cubicBezTo>
                    <a:pt x="37132" y="61071"/>
                    <a:pt x="37182" y="61012"/>
                    <a:pt x="37252" y="61012"/>
                  </a:cubicBezTo>
                  <a:lnTo>
                    <a:pt x="37491" y="61012"/>
                  </a:lnTo>
                  <a:cubicBezTo>
                    <a:pt x="37551" y="61012"/>
                    <a:pt x="37610" y="61071"/>
                    <a:pt x="37610" y="61131"/>
                  </a:cubicBezTo>
                  <a:cubicBezTo>
                    <a:pt x="37610" y="61201"/>
                    <a:pt x="37551" y="61251"/>
                    <a:pt x="37491" y="61251"/>
                  </a:cubicBezTo>
                  <a:close/>
                  <a:moveTo>
                    <a:pt x="111695" y="11921"/>
                  </a:moveTo>
                  <a:cubicBezTo>
                    <a:pt x="111695" y="11861"/>
                    <a:pt x="111744" y="11801"/>
                    <a:pt x="111814" y="11801"/>
                  </a:cubicBezTo>
                  <a:cubicBezTo>
                    <a:pt x="111884" y="11801"/>
                    <a:pt x="111934" y="11861"/>
                    <a:pt x="111934" y="11921"/>
                  </a:cubicBezTo>
                  <a:lnTo>
                    <a:pt x="111934" y="12160"/>
                  </a:lnTo>
                  <a:cubicBezTo>
                    <a:pt x="111934" y="12229"/>
                    <a:pt x="111884" y="12289"/>
                    <a:pt x="111814" y="12289"/>
                  </a:cubicBezTo>
                  <a:cubicBezTo>
                    <a:pt x="111744" y="12289"/>
                    <a:pt x="111695" y="12229"/>
                    <a:pt x="111695" y="12160"/>
                  </a:cubicBezTo>
                  <a:close/>
                  <a:moveTo>
                    <a:pt x="111934" y="23680"/>
                  </a:moveTo>
                  <a:cubicBezTo>
                    <a:pt x="111934" y="23750"/>
                    <a:pt x="111884" y="23800"/>
                    <a:pt x="111814" y="23800"/>
                  </a:cubicBezTo>
                  <a:cubicBezTo>
                    <a:pt x="111744" y="23800"/>
                    <a:pt x="111695" y="23750"/>
                    <a:pt x="111695" y="23680"/>
                  </a:cubicBezTo>
                  <a:lnTo>
                    <a:pt x="111695" y="23441"/>
                  </a:lnTo>
                  <a:cubicBezTo>
                    <a:pt x="111695" y="23372"/>
                    <a:pt x="111744" y="23322"/>
                    <a:pt x="111814" y="23322"/>
                  </a:cubicBezTo>
                  <a:cubicBezTo>
                    <a:pt x="111884" y="23322"/>
                    <a:pt x="111934" y="23372"/>
                    <a:pt x="111934" y="23441"/>
                  </a:cubicBezTo>
                  <a:close/>
                  <a:moveTo>
                    <a:pt x="111934" y="22724"/>
                  </a:moveTo>
                  <a:cubicBezTo>
                    <a:pt x="111934" y="22784"/>
                    <a:pt x="111884" y="22844"/>
                    <a:pt x="111814" y="22844"/>
                  </a:cubicBezTo>
                  <a:cubicBezTo>
                    <a:pt x="111744" y="22844"/>
                    <a:pt x="111695" y="22784"/>
                    <a:pt x="111695" y="22724"/>
                  </a:cubicBezTo>
                  <a:lnTo>
                    <a:pt x="111695" y="22485"/>
                  </a:lnTo>
                  <a:cubicBezTo>
                    <a:pt x="111695" y="22416"/>
                    <a:pt x="111744" y="22366"/>
                    <a:pt x="111814" y="22366"/>
                  </a:cubicBezTo>
                  <a:cubicBezTo>
                    <a:pt x="111884" y="22366"/>
                    <a:pt x="111934" y="22416"/>
                    <a:pt x="111934" y="22485"/>
                  </a:cubicBezTo>
                  <a:close/>
                  <a:moveTo>
                    <a:pt x="111934" y="21759"/>
                  </a:moveTo>
                  <a:cubicBezTo>
                    <a:pt x="111934" y="21828"/>
                    <a:pt x="111884" y="21878"/>
                    <a:pt x="111814" y="21878"/>
                  </a:cubicBezTo>
                  <a:cubicBezTo>
                    <a:pt x="111744" y="21878"/>
                    <a:pt x="111695" y="21828"/>
                    <a:pt x="111695" y="21759"/>
                  </a:cubicBezTo>
                  <a:lnTo>
                    <a:pt x="111695" y="21520"/>
                  </a:lnTo>
                  <a:cubicBezTo>
                    <a:pt x="111695" y="21460"/>
                    <a:pt x="111744" y="21400"/>
                    <a:pt x="111814" y="21400"/>
                  </a:cubicBezTo>
                  <a:cubicBezTo>
                    <a:pt x="111884" y="21400"/>
                    <a:pt x="111934" y="21460"/>
                    <a:pt x="111934" y="21520"/>
                  </a:cubicBezTo>
                  <a:close/>
                  <a:moveTo>
                    <a:pt x="111934" y="20803"/>
                  </a:moveTo>
                  <a:cubicBezTo>
                    <a:pt x="111934" y="20872"/>
                    <a:pt x="111884" y="20922"/>
                    <a:pt x="111814" y="20922"/>
                  </a:cubicBezTo>
                  <a:cubicBezTo>
                    <a:pt x="111744" y="20922"/>
                    <a:pt x="111695" y="20872"/>
                    <a:pt x="111695" y="20803"/>
                  </a:cubicBezTo>
                  <a:lnTo>
                    <a:pt x="111695" y="20564"/>
                  </a:lnTo>
                  <a:cubicBezTo>
                    <a:pt x="111695" y="20494"/>
                    <a:pt x="111744" y="20444"/>
                    <a:pt x="111814" y="20444"/>
                  </a:cubicBezTo>
                  <a:cubicBezTo>
                    <a:pt x="111884" y="20444"/>
                    <a:pt x="111934" y="20494"/>
                    <a:pt x="111934" y="20564"/>
                  </a:cubicBezTo>
                  <a:close/>
                  <a:moveTo>
                    <a:pt x="111934" y="19847"/>
                  </a:moveTo>
                  <a:cubicBezTo>
                    <a:pt x="111934" y="19907"/>
                    <a:pt x="111884" y="19966"/>
                    <a:pt x="111814" y="19966"/>
                  </a:cubicBezTo>
                  <a:cubicBezTo>
                    <a:pt x="111744" y="19966"/>
                    <a:pt x="111695" y="19907"/>
                    <a:pt x="111695" y="19847"/>
                  </a:cubicBezTo>
                  <a:lnTo>
                    <a:pt x="111695" y="19608"/>
                  </a:lnTo>
                  <a:cubicBezTo>
                    <a:pt x="111695" y="19538"/>
                    <a:pt x="111744" y="19478"/>
                    <a:pt x="111814" y="19478"/>
                  </a:cubicBezTo>
                  <a:cubicBezTo>
                    <a:pt x="111884" y="19478"/>
                    <a:pt x="111934" y="19538"/>
                    <a:pt x="111934" y="19608"/>
                  </a:cubicBezTo>
                  <a:close/>
                  <a:moveTo>
                    <a:pt x="111934" y="18881"/>
                  </a:moveTo>
                  <a:cubicBezTo>
                    <a:pt x="111934" y="18951"/>
                    <a:pt x="111884" y="19000"/>
                    <a:pt x="111814" y="19000"/>
                  </a:cubicBezTo>
                  <a:cubicBezTo>
                    <a:pt x="111744" y="19000"/>
                    <a:pt x="111695" y="18951"/>
                    <a:pt x="111695" y="18881"/>
                  </a:cubicBezTo>
                  <a:lnTo>
                    <a:pt x="111695" y="18642"/>
                  </a:lnTo>
                  <a:cubicBezTo>
                    <a:pt x="111695" y="18572"/>
                    <a:pt x="111744" y="18522"/>
                    <a:pt x="111814" y="18522"/>
                  </a:cubicBezTo>
                  <a:cubicBezTo>
                    <a:pt x="111884" y="18522"/>
                    <a:pt x="111934" y="18572"/>
                    <a:pt x="111934" y="18642"/>
                  </a:cubicBezTo>
                  <a:close/>
                  <a:moveTo>
                    <a:pt x="111934" y="17925"/>
                  </a:moveTo>
                  <a:cubicBezTo>
                    <a:pt x="111934" y="17984"/>
                    <a:pt x="111884" y="18044"/>
                    <a:pt x="111814" y="18044"/>
                  </a:cubicBezTo>
                  <a:cubicBezTo>
                    <a:pt x="111744" y="18044"/>
                    <a:pt x="111695" y="17984"/>
                    <a:pt x="111695" y="17925"/>
                  </a:cubicBezTo>
                  <a:lnTo>
                    <a:pt x="111695" y="17686"/>
                  </a:lnTo>
                  <a:cubicBezTo>
                    <a:pt x="111695" y="17616"/>
                    <a:pt x="111744" y="17566"/>
                    <a:pt x="111814" y="17566"/>
                  </a:cubicBezTo>
                  <a:cubicBezTo>
                    <a:pt x="111884" y="17566"/>
                    <a:pt x="111934" y="17616"/>
                    <a:pt x="111934" y="17686"/>
                  </a:cubicBezTo>
                  <a:close/>
                  <a:moveTo>
                    <a:pt x="111934" y="16959"/>
                  </a:moveTo>
                  <a:cubicBezTo>
                    <a:pt x="111934" y="17028"/>
                    <a:pt x="111884" y="17079"/>
                    <a:pt x="111814" y="17079"/>
                  </a:cubicBezTo>
                  <a:cubicBezTo>
                    <a:pt x="111744" y="17079"/>
                    <a:pt x="111695" y="17028"/>
                    <a:pt x="111695" y="16959"/>
                  </a:cubicBezTo>
                  <a:lnTo>
                    <a:pt x="111695" y="16720"/>
                  </a:lnTo>
                  <a:cubicBezTo>
                    <a:pt x="111695" y="16660"/>
                    <a:pt x="111744" y="16601"/>
                    <a:pt x="111814" y="16601"/>
                  </a:cubicBezTo>
                  <a:cubicBezTo>
                    <a:pt x="111884" y="16601"/>
                    <a:pt x="111934" y="16660"/>
                    <a:pt x="111934" y="16720"/>
                  </a:cubicBezTo>
                  <a:close/>
                  <a:moveTo>
                    <a:pt x="111934" y="16003"/>
                  </a:moveTo>
                  <a:cubicBezTo>
                    <a:pt x="111934" y="16073"/>
                    <a:pt x="111884" y="16123"/>
                    <a:pt x="111814" y="16123"/>
                  </a:cubicBezTo>
                  <a:cubicBezTo>
                    <a:pt x="111744" y="16123"/>
                    <a:pt x="111695" y="16073"/>
                    <a:pt x="111695" y="16003"/>
                  </a:cubicBezTo>
                  <a:lnTo>
                    <a:pt x="111695" y="15764"/>
                  </a:lnTo>
                  <a:cubicBezTo>
                    <a:pt x="111695" y="15694"/>
                    <a:pt x="111744" y="15645"/>
                    <a:pt x="111814" y="15645"/>
                  </a:cubicBezTo>
                  <a:cubicBezTo>
                    <a:pt x="111884" y="15645"/>
                    <a:pt x="111934" y="15694"/>
                    <a:pt x="111934" y="15764"/>
                  </a:cubicBezTo>
                  <a:close/>
                  <a:moveTo>
                    <a:pt x="111934" y="15047"/>
                  </a:moveTo>
                  <a:cubicBezTo>
                    <a:pt x="111934" y="15107"/>
                    <a:pt x="111884" y="15167"/>
                    <a:pt x="111814" y="15167"/>
                  </a:cubicBezTo>
                  <a:cubicBezTo>
                    <a:pt x="111744" y="15167"/>
                    <a:pt x="111695" y="15107"/>
                    <a:pt x="111695" y="15047"/>
                  </a:cubicBezTo>
                  <a:lnTo>
                    <a:pt x="111695" y="14808"/>
                  </a:lnTo>
                  <a:cubicBezTo>
                    <a:pt x="111695" y="14738"/>
                    <a:pt x="111744" y="14689"/>
                    <a:pt x="111814" y="14689"/>
                  </a:cubicBezTo>
                  <a:cubicBezTo>
                    <a:pt x="111884" y="14689"/>
                    <a:pt x="111934" y="14738"/>
                    <a:pt x="111934" y="14808"/>
                  </a:cubicBezTo>
                  <a:close/>
                  <a:moveTo>
                    <a:pt x="111934" y="14081"/>
                  </a:moveTo>
                  <a:cubicBezTo>
                    <a:pt x="111934" y="14151"/>
                    <a:pt x="111884" y="14201"/>
                    <a:pt x="111814" y="14201"/>
                  </a:cubicBezTo>
                  <a:cubicBezTo>
                    <a:pt x="111744" y="14201"/>
                    <a:pt x="111695" y="14151"/>
                    <a:pt x="111695" y="14081"/>
                  </a:cubicBezTo>
                  <a:lnTo>
                    <a:pt x="111695" y="13842"/>
                  </a:lnTo>
                  <a:cubicBezTo>
                    <a:pt x="111695" y="13782"/>
                    <a:pt x="111744" y="13723"/>
                    <a:pt x="111814" y="13723"/>
                  </a:cubicBezTo>
                  <a:cubicBezTo>
                    <a:pt x="111884" y="13723"/>
                    <a:pt x="111934" y="13782"/>
                    <a:pt x="111934" y="13842"/>
                  </a:cubicBezTo>
                  <a:close/>
                  <a:moveTo>
                    <a:pt x="111934" y="13125"/>
                  </a:moveTo>
                  <a:cubicBezTo>
                    <a:pt x="111934" y="13195"/>
                    <a:pt x="111884" y="13245"/>
                    <a:pt x="111814" y="13245"/>
                  </a:cubicBezTo>
                  <a:cubicBezTo>
                    <a:pt x="111744" y="13245"/>
                    <a:pt x="111695" y="13195"/>
                    <a:pt x="111695" y="13125"/>
                  </a:cubicBezTo>
                  <a:lnTo>
                    <a:pt x="111695" y="12886"/>
                  </a:lnTo>
                  <a:cubicBezTo>
                    <a:pt x="111695" y="12817"/>
                    <a:pt x="111744" y="12767"/>
                    <a:pt x="111814" y="12767"/>
                  </a:cubicBezTo>
                  <a:cubicBezTo>
                    <a:pt x="111884" y="12767"/>
                    <a:pt x="111934" y="12817"/>
                    <a:pt x="111934" y="12886"/>
                  </a:cubicBezTo>
                  <a:close/>
                  <a:moveTo>
                    <a:pt x="111615" y="1883"/>
                  </a:moveTo>
                  <a:lnTo>
                    <a:pt x="110968" y="1883"/>
                  </a:lnTo>
                  <a:lnTo>
                    <a:pt x="110968" y="330"/>
                  </a:lnTo>
                  <a:lnTo>
                    <a:pt x="114413" y="330"/>
                  </a:lnTo>
                  <a:lnTo>
                    <a:pt x="114413" y="3765"/>
                  </a:lnTo>
                  <a:lnTo>
                    <a:pt x="112850" y="3765"/>
                  </a:lnTo>
                  <a:lnTo>
                    <a:pt x="112850" y="3118"/>
                  </a:lnTo>
                  <a:lnTo>
                    <a:pt x="113647" y="3118"/>
                  </a:lnTo>
                  <a:cubicBezTo>
                    <a:pt x="113706" y="3118"/>
                    <a:pt x="113766" y="3068"/>
                    <a:pt x="113766" y="2999"/>
                  </a:cubicBezTo>
                  <a:lnTo>
                    <a:pt x="113766" y="1096"/>
                  </a:lnTo>
                  <a:cubicBezTo>
                    <a:pt x="113766" y="1027"/>
                    <a:pt x="113706" y="977"/>
                    <a:pt x="113647" y="977"/>
                  </a:cubicBezTo>
                  <a:lnTo>
                    <a:pt x="111735" y="977"/>
                  </a:lnTo>
                  <a:cubicBezTo>
                    <a:pt x="111675" y="977"/>
                    <a:pt x="111615" y="1027"/>
                    <a:pt x="111615" y="1096"/>
                  </a:cubicBezTo>
                  <a:close/>
                  <a:moveTo>
                    <a:pt x="112850" y="2879"/>
                  </a:moveTo>
                  <a:lnTo>
                    <a:pt x="112850" y="2043"/>
                  </a:lnTo>
                  <a:cubicBezTo>
                    <a:pt x="112850" y="1953"/>
                    <a:pt x="112780" y="1883"/>
                    <a:pt x="112691" y="1883"/>
                  </a:cubicBezTo>
                  <a:lnTo>
                    <a:pt x="111854" y="1883"/>
                  </a:lnTo>
                  <a:lnTo>
                    <a:pt x="111854" y="1216"/>
                  </a:lnTo>
                  <a:lnTo>
                    <a:pt x="113527" y="1216"/>
                  </a:lnTo>
                  <a:lnTo>
                    <a:pt x="113527" y="2879"/>
                  </a:lnTo>
                  <a:close/>
                  <a:moveTo>
                    <a:pt x="110968" y="2202"/>
                  </a:moveTo>
                  <a:lnTo>
                    <a:pt x="112531" y="2202"/>
                  </a:lnTo>
                  <a:lnTo>
                    <a:pt x="112531" y="3765"/>
                  </a:lnTo>
                  <a:lnTo>
                    <a:pt x="110968" y="3765"/>
                  </a:lnTo>
                  <a:close/>
                  <a:moveTo>
                    <a:pt x="111695" y="25114"/>
                  </a:moveTo>
                  <a:cubicBezTo>
                    <a:pt x="111695" y="25045"/>
                    <a:pt x="111744" y="24995"/>
                    <a:pt x="111814" y="24995"/>
                  </a:cubicBezTo>
                  <a:cubicBezTo>
                    <a:pt x="111884" y="24995"/>
                    <a:pt x="111934" y="25045"/>
                    <a:pt x="111934" y="25114"/>
                  </a:cubicBezTo>
                  <a:lnTo>
                    <a:pt x="111934" y="32025"/>
                  </a:lnTo>
                  <a:lnTo>
                    <a:pt x="111934" y="38946"/>
                  </a:lnTo>
                  <a:cubicBezTo>
                    <a:pt x="111934" y="39005"/>
                    <a:pt x="111884" y="39065"/>
                    <a:pt x="111814" y="39065"/>
                  </a:cubicBezTo>
                  <a:cubicBezTo>
                    <a:pt x="111744" y="39065"/>
                    <a:pt x="111695" y="39005"/>
                    <a:pt x="111695" y="38946"/>
                  </a:cubicBezTo>
                  <a:lnTo>
                    <a:pt x="111695" y="32025"/>
                  </a:lnTo>
                  <a:close/>
                  <a:moveTo>
                    <a:pt x="76275" y="3038"/>
                  </a:moveTo>
                  <a:cubicBezTo>
                    <a:pt x="76216" y="3038"/>
                    <a:pt x="76156" y="2988"/>
                    <a:pt x="76156" y="2919"/>
                  </a:cubicBezTo>
                  <a:cubicBezTo>
                    <a:pt x="76156" y="2849"/>
                    <a:pt x="76216" y="2799"/>
                    <a:pt x="76275" y="2799"/>
                  </a:cubicBezTo>
                  <a:lnTo>
                    <a:pt x="76525" y="2799"/>
                  </a:lnTo>
                  <a:cubicBezTo>
                    <a:pt x="76584" y="2799"/>
                    <a:pt x="76644" y="2849"/>
                    <a:pt x="76644" y="2919"/>
                  </a:cubicBezTo>
                  <a:cubicBezTo>
                    <a:pt x="76644" y="2988"/>
                    <a:pt x="76584" y="3038"/>
                    <a:pt x="76525" y="3038"/>
                  </a:cubicBezTo>
                  <a:close/>
                  <a:moveTo>
                    <a:pt x="103390" y="2799"/>
                  </a:moveTo>
                  <a:cubicBezTo>
                    <a:pt x="103460" y="2799"/>
                    <a:pt x="103519" y="2849"/>
                    <a:pt x="103519" y="2919"/>
                  </a:cubicBezTo>
                  <a:cubicBezTo>
                    <a:pt x="103519" y="2988"/>
                    <a:pt x="103460" y="3038"/>
                    <a:pt x="103390" y="3038"/>
                  </a:cubicBezTo>
                  <a:lnTo>
                    <a:pt x="103151" y="3038"/>
                  </a:lnTo>
                  <a:cubicBezTo>
                    <a:pt x="103092" y="3038"/>
                    <a:pt x="103032" y="2988"/>
                    <a:pt x="103032" y="2919"/>
                  </a:cubicBezTo>
                  <a:cubicBezTo>
                    <a:pt x="103032" y="2849"/>
                    <a:pt x="103092" y="2799"/>
                    <a:pt x="103151" y="2799"/>
                  </a:cubicBezTo>
                  <a:close/>
                  <a:moveTo>
                    <a:pt x="102434" y="2799"/>
                  </a:moveTo>
                  <a:cubicBezTo>
                    <a:pt x="102504" y="2799"/>
                    <a:pt x="102554" y="2849"/>
                    <a:pt x="102554" y="2919"/>
                  </a:cubicBezTo>
                  <a:cubicBezTo>
                    <a:pt x="102554" y="2988"/>
                    <a:pt x="102504" y="3038"/>
                    <a:pt x="102434" y="3038"/>
                  </a:cubicBezTo>
                  <a:lnTo>
                    <a:pt x="102195" y="3038"/>
                  </a:lnTo>
                  <a:cubicBezTo>
                    <a:pt x="102125" y="3038"/>
                    <a:pt x="102076" y="2988"/>
                    <a:pt x="102076" y="2919"/>
                  </a:cubicBezTo>
                  <a:cubicBezTo>
                    <a:pt x="102076" y="2849"/>
                    <a:pt x="102125" y="2799"/>
                    <a:pt x="102195" y="2799"/>
                  </a:cubicBezTo>
                  <a:close/>
                  <a:moveTo>
                    <a:pt x="101478" y="2799"/>
                  </a:moveTo>
                  <a:cubicBezTo>
                    <a:pt x="101538" y="2799"/>
                    <a:pt x="101598" y="2849"/>
                    <a:pt x="101598" y="2919"/>
                  </a:cubicBezTo>
                  <a:cubicBezTo>
                    <a:pt x="101598" y="2988"/>
                    <a:pt x="101538" y="3038"/>
                    <a:pt x="101478" y="3038"/>
                  </a:cubicBezTo>
                  <a:lnTo>
                    <a:pt x="101239" y="3038"/>
                  </a:lnTo>
                  <a:cubicBezTo>
                    <a:pt x="101169" y="3038"/>
                    <a:pt x="101120" y="2988"/>
                    <a:pt x="101120" y="2919"/>
                  </a:cubicBezTo>
                  <a:cubicBezTo>
                    <a:pt x="101120" y="2849"/>
                    <a:pt x="101169" y="2799"/>
                    <a:pt x="101239" y="2799"/>
                  </a:cubicBezTo>
                  <a:close/>
                  <a:moveTo>
                    <a:pt x="100512" y="2799"/>
                  </a:moveTo>
                  <a:cubicBezTo>
                    <a:pt x="100582" y="2799"/>
                    <a:pt x="100632" y="2849"/>
                    <a:pt x="100632" y="2919"/>
                  </a:cubicBezTo>
                  <a:cubicBezTo>
                    <a:pt x="100632" y="2988"/>
                    <a:pt x="100582" y="3038"/>
                    <a:pt x="100512" y="3038"/>
                  </a:cubicBezTo>
                  <a:lnTo>
                    <a:pt x="100273" y="3038"/>
                  </a:lnTo>
                  <a:cubicBezTo>
                    <a:pt x="100213" y="3038"/>
                    <a:pt x="100154" y="2988"/>
                    <a:pt x="100154" y="2919"/>
                  </a:cubicBezTo>
                  <a:cubicBezTo>
                    <a:pt x="100154" y="2849"/>
                    <a:pt x="100213" y="2799"/>
                    <a:pt x="100273" y="2799"/>
                  </a:cubicBezTo>
                  <a:close/>
                  <a:moveTo>
                    <a:pt x="99556" y="2799"/>
                  </a:moveTo>
                  <a:cubicBezTo>
                    <a:pt x="99626" y="2799"/>
                    <a:pt x="99676" y="2849"/>
                    <a:pt x="99676" y="2919"/>
                  </a:cubicBezTo>
                  <a:cubicBezTo>
                    <a:pt x="99676" y="2988"/>
                    <a:pt x="99626" y="3038"/>
                    <a:pt x="99556" y="3038"/>
                  </a:cubicBezTo>
                  <a:lnTo>
                    <a:pt x="99317" y="3038"/>
                  </a:lnTo>
                  <a:cubicBezTo>
                    <a:pt x="99248" y="3038"/>
                    <a:pt x="99198" y="2988"/>
                    <a:pt x="99198" y="2919"/>
                  </a:cubicBezTo>
                  <a:cubicBezTo>
                    <a:pt x="99198" y="2849"/>
                    <a:pt x="99248" y="2799"/>
                    <a:pt x="99317" y="2799"/>
                  </a:cubicBezTo>
                  <a:close/>
                  <a:moveTo>
                    <a:pt x="98600" y="2799"/>
                  </a:moveTo>
                  <a:cubicBezTo>
                    <a:pt x="98660" y="2799"/>
                    <a:pt x="98720" y="2849"/>
                    <a:pt x="98720" y="2919"/>
                  </a:cubicBezTo>
                  <a:cubicBezTo>
                    <a:pt x="98720" y="2988"/>
                    <a:pt x="98660" y="3038"/>
                    <a:pt x="98600" y="3038"/>
                  </a:cubicBezTo>
                  <a:lnTo>
                    <a:pt x="98352" y="3038"/>
                  </a:lnTo>
                  <a:cubicBezTo>
                    <a:pt x="98292" y="3038"/>
                    <a:pt x="98232" y="2988"/>
                    <a:pt x="98232" y="2919"/>
                  </a:cubicBezTo>
                  <a:cubicBezTo>
                    <a:pt x="98232" y="2849"/>
                    <a:pt x="98292" y="2799"/>
                    <a:pt x="98352" y="2799"/>
                  </a:cubicBezTo>
                  <a:close/>
                  <a:moveTo>
                    <a:pt x="97635" y="2799"/>
                  </a:moveTo>
                  <a:cubicBezTo>
                    <a:pt x="97704" y="2799"/>
                    <a:pt x="97754" y="2849"/>
                    <a:pt x="97754" y="2919"/>
                  </a:cubicBezTo>
                  <a:cubicBezTo>
                    <a:pt x="97754" y="2988"/>
                    <a:pt x="97704" y="3038"/>
                    <a:pt x="97635" y="3038"/>
                  </a:cubicBezTo>
                  <a:lnTo>
                    <a:pt x="97396" y="3038"/>
                  </a:lnTo>
                  <a:cubicBezTo>
                    <a:pt x="97326" y="3038"/>
                    <a:pt x="97276" y="2988"/>
                    <a:pt x="97276" y="2919"/>
                  </a:cubicBezTo>
                  <a:cubicBezTo>
                    <a:pt x="97276" y="2849"/>
                    <a:pt x="97326" y="2799"/>
                    <a:pt x="97396" y="2799"/>
                  </a:cubicBezTo>
                  <a:close/>
                  <a:moveTo>
                    <a:pt x="96679" y="2799"/>
                  </a:moveTo>
                  <a:cubicBezTo>
                    <a:pt x="96739" y="2799"/>
                    <a:pt x="96798" y="2849"/>
                    <a:pt x="96798" y="2919"/>
                  </a:cubicBezTo>
                  <a:cubicBezTo>
                    <a:pt x="96798" y="2988"/>
                    <a:pt x="96739" y="3038"/>
                    <a:pt x="96679" y="3038"/>
                  </a:cubicBezTo>
                  <a:lnTo>
                    <a:pt x="96440" y="3038"/>
                  </a:lnTo>
                  <a:cubicBezTo>
                    <a:pt x="96370" y="3038"/>
                    <a:pt x="96320" y="2988"/>
                    <a:pt x="96320" y="2919"/>
                  </a:cubicBezTo>
                  <a:cubicBezTo>
                    <a:pt x="96320" y="2849"/>
                    <a:pt x="96370" y="2799"/>
                    <a:pt x="96440" y="2799"/>
                  </a:cubicBezTo>
                  <a:close/>
                  <a:moveTo>
                    <a:pt x="95713" y="2799"/>
                  </a:moveTo>
                  <a:cubicBezTo>
                    <a:pt x="95783" y="2799"/>
                    <a:pt x="95832" y="2849"/>
                    <a:pt x="95832" y="2919"/>
                  </a:cubicBezTo>
                  <a:cubicBezTo>
                    <a:pt x="95832" y="2988"/>
                    <a:pt x="95783" y="3038"/>
                    <a:pt x="95713" y="3038"/>
                  </a:cubicBezTo>
                  <a:lnTo>
                    <a:pt x="95474" y="3038"/>
                  </a:lnTo>
                  <a:cubicBezTo>
                    <a:pt x="95414" y="3038"/>
                    <a:pt x="95354" y="2988"/>
                    <a:pt x="95354" y="2919"/>
                  </a:cubicBezTo>
                  <a:cubicBezTo>
                    <a:pt x="95354" y="2849"/>
                    <a:pt x="95414" y="2799"/>
                    <a:pt x="95474" y="2799"/>
                  </a:cubicBezTo>
                  <a:close/>
                  <a:moveTo>
                    <a:pt x="94757" y="2799"/>
                  </a:moveTo>
                  <a:cubicBezTo>
                    <a:pt x="94827" y="2799"/>
                    <a:pt x="94876" y="2849"/>
                    <a:pt x="94876" y="2919"/>
                  </a:cubicBezTo>
                  <a:cubicBezTo>
                    <a:pt x="94876" y="2988"/>
                    <a:pt x="94827" y="3038"/>
                    <a:pt x="94757" y="3038"/>
                  </a:cubicBezTo>
                  <a:lnTo>
                    <a:pt x="94518" y="3038"/>
                  </a:lnTo>
                  <a:cubicBezTo>
                    <a:pt x="94448" y="3038"/>
                    <a:pt x="94398" y="2988"/>
                    <a:pt x="94398" y="2919"/>
                  </a:cubicBezTo>
                  <a:cubicBezTo>
                    <a:pt x="94398" y="2849"/>
                    <a:pt x="94448" y="2799"/>
                    <a:pt x="94518" y="2799"/>
                  </a:cubicBezTo>
                  <a:close/>
                  <a:moveTo>
                    <a:pt x="93801" y="2799"/>
                  </a:moveTo>
                  <a:cubicBezTo>
                    <a:pt x="93860" y="2799"/>
                    <a:pt x="93920" y="2849"/>
                    <a:pt x="93920" y="2919"/>
                  </a:cubicBezTo>
                  <a:cubicBezTo>
                    <a:pt x="93920" y="2988"/>
                    <a:pt x="93860" y="3038"/>
                    <a:pt x="93801" y="3038"/>
                  </a:cubicBezTo>
                  <a:lnTo>
                    <a:pt x="93552" y="3038"/>
                  </a:lnTo>
                  <a:cubicBezTo>
                    <a:pt x="93492" y="3038"/>
                    <a:pt x="93433" y="2988"/>
                    <a:pt x="93433" y="2919"/>
                  </a:cubicBezTo>
                  <a:cubicBezTo>
                    <a:pt x="93433" y="2849"/>
                    <a:pt x="93492" y="2799"/>
                    <a:pt x="93552" y="2799"/>
                  </a:cubicBezTo>
                  <a:close/>
                  <a:moveTo>
                    <a:pt x="92835" y="2799"/>
                  </a:moveTo>
                  <a:cubicBezTo>
                    <a:pt x="92905" y="2799"/>
                    <a:pt x="92955" y="2849"/>
                    <a:pt x="92955" y="2919"/>
                  </a:cubicBezTo>
                  <a:cubicBezTo>
                    <a:pt x="92955" y="2988"/>
                    <a:pt x="92905" y="3038"/>
                    <a:pt x="92835" y="3038"/>
                  </a:cubicBezTo>
                  <a:lnTo>
                    <a:pt x="92596" y="3038"/>
                  </a:lnTo>
                  <a:cubicBezTo>
                    <a:pt x="92526" y="3038"/>
                    <a:pt x="92477" y="2988"/>
                    <a:pt x="92477" y="2919"/>
                  </a:cubicBezTo>
                  <a:cubicBezTo>
                    <a:pt x="92477" y="2849"/>
                    <a:pt x="92526" y="2799"/>
                    <a:pt x="92596" y="2799"/>
                  </a:cubicBezTo>
                  <a:close/>
                  <a:moveTo>
                    <a:pt x="91879" y="2799"/>
                  </a:moveTo>
                  <a:cubicBezTo>
                    <a:pt x="91939" y="2799"/>
                    <a:pt x="91999" y="2849"/>
                    <a:pt x="91999" y="2919"/>
                  </a:cubicBezTo>
                  <a:cubicBezTo>
                    <a:pt x="91999" y="2988"/>
                    <a:pt x="91939" y="3038"/>
                    <a:pt x="91879" y="3038"/>
                  </a:cubicBezTo>
                  <a:lnTo>
                    <a:pt x="91640" y="3038"/>
                  </a:lnTo>
                  <a:cubicBezTo>
                    <a:pt x="91570" y="3038"/>
                    <a:pt x="91521" y="2988"/>
                    <a:pt x="91521" y="2919"/>
                  </a:cubicBezTo>
                  <a:cubicBezTo>
                    <a:pt x="91521" y="2849"/>
                    <a:pt x="91570" y="2799"/>
                    <a:pt x="91640" y="2799"/>
                  </a:cubicBezTo>
                  <a:close/>
                  <a:moveTo>
                    <a:pt x="90913" y="2799"/>
                  </a:moveTo>
                  <a:cubicBezTo>
                    <a:pt x="90983" y="2799"/>
                    <a:pt x="91033" y="2849"/>
                    <a:pt x="91033" y="2919"/>
                  </a:cubicBezTo>
                  <a:cubicBezTo>
                    <a:pt x="91033" y="2988"/>
                    <a:pt x="90983" y="3038"/>
                    <a:pt x="90913" y="3038"/>
                  </a:cubicBezTo>
                  <a:lnTo>
                    <a:pt x="90674" y="3038"/>
                  </a:lnTo>
                  <a:cubicBezTo>
                    <a:pt x="90614" y="3038"/>
                    <a:pt x="90555" y="2988"/>
                    <a:pt x="90555" y="2919"/>
                  </a:cubicBezTo>
                  <a:cubicBezTo>
                    <a:pt x="90555" y="2849"/>
                    <a:pt x="90614" y="2799"/>
                    <a:pt x="90674" y="2799"/>
                  </a:cubicBezTo>
                  <a:close/>
                  <a:moveTo>
                    <a:pt x="89957" y="2799"/>
                  </a:moveTo>
                  <a:cubicBezTo>
                    <a:pt x="90027" y="2799"/>
                    <a:pt x="90077" y="2849"/>
                    <a:pt x="90077" y="2919"/>
                  </a:cubicBezTo>
                  <a:cubicBezTo>
                    <a:pt x="90077" y="2988"/>
                    <a:pt x="90027" y="3038"/>
                    <a:pt x="89957" y="3038"/>
                  </a:cubicBezTo>
                  <a:lnTo>
                    <a:pt x="89718" y="3038"/>
                  </a:lnTo>
                  <a:cubicBezTo>
                    <a:pt x="89649" y="3038"/>
                    <a:pt x="89599" y="2988"/>
                    <a:pt x="89599" y="2919"/>
                  </a:cubicBezTo>
                  <a:cubicBezTo>
                    <a:pt x="89599" y="2849"/>
                    <a:pt x="89649" y="2799"/>
                    <a:pt x="89718" y="2799"/>
                  </a:cubicBezTo>
                  <a:close/>
                  <a:moveTo>
                    <a:pt x="89001" y="2799"/>
                  </a:moveTo>
                  <a:cubicBezTo>
                    <a:pt x="89061" y="2799"/>
                    <a:pt x="89121" y="2849"/>
                    <a:pt x="89121" y="2919"/>
                  </a:cubicBezTo>
                  <a:cubicBezTo>
                    <a:pt x="89121" y="2988"/>
                    <a:pt x="89061" y="3038"/>
                    <a:pt x="89001" y="3038"/>
                  </a:cubicBezTo>
                  <a:lnTo>
                    <a:pt x="88762" y="3038"/>
                  </a:lnTo>
                  <a:cubicBezTo>
                    <a:pt x="88693" y="3038"/>
                    <a:pt x="88633" y="2988"/>
                    <a:pt x="88633" y="2919"/>
                  </a:cubicBezTo>
                  <a:cubicBezTo>
                    <a:pt x="88633" y="2849"/>
                    <a:pt x="88693" y="2799"/>
                    <a:pt x="88762" y="2799"/>
                  </a:cubicBezTo>
                  <a:close/>
                  <a:moveTo>
                    <a:pt x="88036" y="2799"/>
                  </a:moveTo>
                  <a:cubicBezTo>
                    <a:pt x="88105" y="2799"/>
                    <a:pt x="88155" y="2849"/>
                    <a:pt x="88155" y="2919"/>
                  </a:cubicBezTo>
                  <a:cubicBezTo>
                    <a:pt x="88155" y="2988"/>
                    <a:pt x="88105" y="3038"/>
                    <a:pt x="88036" y="3038"/>
                  </a:cubicBezTo>
                  <a:lnTo>
                    <a:pt x="87797" y="3038"/>
                  </a:lnTo>
                  <a:cubicBezTo>
                    <a:pt x="87727" y="3038"/>
                    <a:pt x="87677" y="2988"/>
                    <a:pt x="87677" y="2919"/>
                  </a:cubicBezTo>
                  <a:cubicBezTo>
                    <a:pt x="87677" y="2849"/>
                    <a:pt x="87727" y="2799"/>
                    <a:pt x="87797" y="2799"/>
                  </a:cubicBezTo>
                  <a:close/>
                  <a:moveTo>
                    <a:pt x="87080" y="2799"/>
                  </a:moveTo>
                  <a:cubicBezTo>
                    <a:pt x="87149" y="2799"/>
                    <a:pt x="87199" y="2849"/>
                    <a:pt x="87199" y="2919"/>
                  </a:cubicBezTo>
                  <a:cubicBezTo>
                    <a:pt x="87199" y="2988"/>
                    <a:pt x="87149" y="3038"/>
                    <a:pt x="87080" y="3038"/>
                  </a:cubicBezTo>
                  <a:lnTo>
                    <a:pt x="86841" y="3038"/>
                  </a:lnTo>
                  <a:cubicBezTo>
                    <a:pt x="86771" y="3038"/>
                    <a:pt x="86721" y="2988"/>
                    <a:pt x="86721" y="2919"/>
                  </a:cubicBezTo>
                  <a:cubicBezTo>
                    <a:pt x="86721" y="2849"/>
                    <a:pt x="86771" y="2799"/>
                    <a:pt x="86841" y="2799"/>
                  </a:cubicBezTo>
                  <a:close/>
                  <a:moveTo>
                    <a:pt x="86113" y="2799"/>
                  </a:moveTo>
                  <a:cubicBezTo>
                    <a:pt x="86184" y="2799"/>
                    <a:pt x="86243" y="2849"/>
                    <a:pt x="86243" y="2919"/>
                  </a:cubicBezTo>
                  <a:cubicBezTo>
                    <a:pt x="86243" y="2988"/>
                    <a:pt x="86184" y="3038"/>
                    <a:pt x="86113" y="3038"/>
                  </a:cubicBezTo>
                  <a:lnTo>
                    <a:pt x="85874" y="3038"/>
                  </a:lnTo>
                  <a:cubicBezTo>
                    <a:pt x="85815" y="3038"/>
                    <a:pt x="85755" y="2988"/>
                    <a:pt x="85755" y="2919"/>
                  </a:cubicBezTo>
                  <a:cubicBezTo>
                    <a:pt x="85755" y="2849"/>
                    <a:pt x="85815" y="2799"/>
                    <a:pt x="85874" y="2799"/>
                  </a:cubicBezTo>
                  <a:close/>
                  <a:moveTo>
                    <a:pt x="85158" y="2799"/>
                  </a:moveTo>
                  <a:cubicBezTo>
                    <a:pt x="85228" y="2799"/>
                    <a:pt x="85277" y="2849"/>
                    <a:pt x="85277" y="2919"/>
                  </a:cubicBezTo>
                  <a:cubicBezTo>
                    <a:pt x="85277" y="2988"/>
                    <a:pt x="85228" y="3038"/>
                    <a:pt x="85158" y="3038"/>
                  </a:cubicBezTo>
                  <a:lnTo>
                    <a:pt x="84919" y="3038"/>
                  </a:lnTo>
                  <a:cubicBezTo>
                    <a:pt x="84849" y="3038"/>
                    <a:pt x="84799" y="2988"/>
                    <a:pt x="84799" y="2919"/>
                  </a:cubicBezTo>
                  <a:cubicBezTo>
                    <a:pt x="84799" y="2849"/>
                    <a:pt x="84849" y="2799"/>
                    <a:pt x="84919" y="2799"/>
                  </a:cubicBezTo>
                  <a:close/>
                  <a:moveTo>
                    <a:pt x="84202" y="2799"/>
                  </a:moveTo>
                  <a:cubicBezTo>
                    <a:pt x="84261" y="2799"/>
                    <a:pt x="84321" y="2849"/>
                    <a:pt x="84321" y="2919"/>
                  </a:cubicBezTo>
                  <a:cubicBezTo>
                    <a:pt x="84321" y="2988"/>
                    <a:pt x="84261" y="3038"/>
                    <a:pt x="84202" y="3038"/>
                  </a:cubicBezTo>
                  <a:lnTo>
                    <a:pt x="83963" y="3038"/>
                  </a:lnTo>
                  <a:cubicBezTo>
                    <a:pt x="83893" y="3038"/>
                    <a:pt x="83843" y="2988"/>
                    <a:pt x="83843" y="2919"/>
                  </a:cubicBezTo>
                  <a:cubicBezTo>
                    <a:pt x="83843" y="2849"/>
                    <a:pt x="83893" y="2799"/>
                    <a:pt x="83963" y="2799"/>
                  </a:cubicBezTo>
                  <a:close/>
                  <a:moveTo>
                    <a:pt x="83236" y="2799"/>
                  </a:moveTo>
                  <a:cubicBezTo>
                    <a:pt x="83305" y="2799"/>
                    <a:pt x="83356" y="2849"/>
                    <a:pt x="83356" y="2919"/>
                  </a:cubicBezTo>
                  <a:cubicBezTo>
                    <a:pt x="83356" y="2988"/>
                    <a:pt x="83305" y="3038"/>
                    <a:pt x="83236" y="3038"/>
                  </a:cubicBezTo>
                  <a:lnTo>
                    <a:pt x="82997" y="3038"/>
                  </a:lnTo>
                  <a:cubicBezTo>
                    <a:pt x="82937" y="3038"/>
                    <a:pt x="82878" y="2988"/>
                    <a:pt x="82878" y="2919"/>
                  </a:cubicBezTo>
                  <a:cubicBezTo>
                    <a:pt x="82878" y="2849"/>
                    <a:pt x="82937" y="2799"/>
                    <a:pt x="82997" y="2799"/>
                  </a:cubicBezTo>
                  <a:close/>
                  <a:moveTo>
                    <a:pt x="82280" y="2799"/>
                  </a:moveTo>
                  <a:cubicBezTo>
                    <a:pt x="82349" y="2799"/>
                    <a:pt x="82400" y="2849"/>
                    <a:pt x="82400" y="2919"/>
                  </a:cubicBezTo>
                  <a:cubicBezTo>
                    <a:pt x="82400" y="2988"/>
                    <a:pt x="82349" y="3038"/>
                    <a:pt x="82280" y="3038"/>
                  </a:cubicBezTo>
                  <a:lnTo>
                    <a:pt x="82041" y="3038"/>
                  </a:lnTo>
                  <a:cubicBezTo>
                    <a:pt x="81971" y="3038"/>
                    <a:pt x="81922" y="2988"/>
                    <a:pt x="81922" y="2919"/>
                  </a:cubicBezTo>
                  <a:cubicBezTo>
                    <a:pt x="81922" y="2849"/>
                    <a:pt x="81971" y="2799"/>
                    <a:pt x="82041" y="2799"/>
                  </a:cubicBezTo>
                  <a:close/>
                  <a:moveTo>
                    <a:pt x="81324" y="2799"/>
                  </a:moveTo>
                  <a:cubicBezTo>
                    <a:pt x="81384" y="2799"/>
                    <a:pt x="81444" y="2849"/>
                    <a:pt x="81444" y="2919"/>
                  </a:cubicBezTo>
                  <a:cubicBezTo>
                    <a:pt x="81444" y="2988"/>
                    <a:pt x="81384" y="3038"/>
                    <a:pt x="81324" y="3038"/>
                  </a:cubicBezTo>
                  <a:lnTo>
                    <a:pt x="81075" y="3038"/>
                  </a:lnTo>
                  <a:cubicBezTo>
                    <a:pt x="81015" y="3038"/>
                    <a:pt x="80955" y="2988"/>
                    <a:pt x="80955" y="2919"/>
                  </a:cubicBezTo>
                  <a:cubicBezTo>
                    <a:pt x="80955" y="2849"/>
                    <a:pt x="81015" y="2799"/>
                    <a:pt x="81075" y="2799"/>
                  </a:cubicBezTo>
                  <a:close/>
                  <a:moveTo>
                    <a:pt x="80358" y="2799"/>
                  </a:moveTo>
                  <a:cubicBezTo>
                    <a:pt x="80428" y="2799"/>
                    <a:pt x="80477" y="2849"/>
                    <a:pt x="80477" y="2919"/>
                  </a:cubicBezTo>
                  <a:cubicBezTo>
                    <a:pt x="80477" y="2988"/>
                    <a:pt x="80428" y="3038"/>
                    <a:pt x="80358" y="3038"/>
                  </a:cubicBezTo>
                  <a:lnTo>
                    <a:pt x="80119" y="3038"/>
                  </a:lnTo>
                  <a:cubicBezTo>
                    <a:pt x="80050" y="3038"/>
                    <a:pt x="79999" y="2988"/>
                    <a:pt x="79999" y="2919"/>
                  </a:cubicBezTo>
                  <a:cubicBezTo>
                    <a:pt x="79999" y="2849"/>
                    <a:pt x="80050" y="2799"/>
                    <a:pt x="80119" y="2799"/>
                  </a:cubicBezTo>
                  <a:close/>
                  <a:moveTo>
                    <a:pt x="79402" y="2799"/>
                  </a:moveTo>
                  <a:cubicBezTo>
                    <a:pt x="79462" y="2799"/>
                    <a:pt x="79522" y="2849"/>
                    <a:pt x="79522" y="2919"/>
                  </a:cubicBezTo>
                  <a:cubicBezTo>
                    <a:pt x="79522" y="2988"/>
                    <a:pt x="79462" y="3038"/>
                    <a:pt x="79402" y="3038"/>
                  </a:cubicBezTo>
                  <a:lnTo>
                    <a:pt x="79163" y="3038"/>
                  </a:lnTo>
                  <a:cubicBezTo>
                    <a:pt x="79094" y="3038"/>
                    <a:pt x="79044" y="2988"/>
                    <a:pt x="79044" y="2919"/>
                  </a:cubicBezTo>
                  <a:cubicBezTo>
                    <a:pt x="79044" y="2849"/>
                    <a:pt x="79094" y="2799"/>
                    <a:pt x="79163" y="2799"/>
                  </a:cubicBezTo>
                  <a:close/>
                  <a:moveTo>
                    <a:pt x="78437" y="2799"/>
                  </a:moveTo>
                  <a:cubicBezTo>
                    <a:pt x="78506" y="2799"/>
                    <a:pt x="78556" y="2849"/>
                    <a:pt x="78556" y="2919"/>
                  </a:cubicBezTo>
                  <a:cubicBezTo>
                    <a:pt x="78556" y="2988"/>
                    <a:pt x="78506" y="3038"/>
                    <a:pt x="78437" y="3038"/>
                  </a:cubicBezTo>
                  <a:lnTo>
                    <a:pt x="78198" y="3038"/>
                  </a:lnTo>
                  <a:cubicBezTo>
                    <a:pt x="78138" y="3038"/>
                    <a:pt x="78078" y="2988"/>
                    <a:pt x="78078" y="2919"/>
                  </a:cubicBezTo>
                  <a:cubicBezTo>
                    <a:pt x="78078" y="2849"/>
                    <a:pt x="78138" y="2799"/>
                    <a:pt x="78198" y="2799"/>
                  </a:cubicBezTo>
                  <a:close/>
                  <a:moveTo>
                    <a:pt x="77481" y="2799"/>
                  </a:moveTo>
                  <a:cubicBezTo>
                    <a:pt x="77550" y="2799"/>
                    <a:pt x="77600" y="2849"/>
                    <a:pt x="77600" y="2919"/>
                  </a:cubicBezTo>
                  <a:cubicBezTo>
                    <a:pt x="77600" y="2988"/>
                    <a:pt x="77550" y="3038"/>
                    <a:pt x="77481" y="3038"/>
                  </a:cubicBezTo>
                  <a:lnTo>
                    <a:pt x="77242" y="3038"/>
                  </a:lnTo>
                  <a:cubicBezTo>
                    <a:pt x="77172" y="3038"/>
                    <a:pt x="77122" y="2988"/>
                    <a:pt x="77122" y="2919"/>
                  </a:cubicBezTo>
                  <a:cubicBezTo>
                    <a:pt x="77122" y="2849"/>
                    <a:pt x="77172" y="2799"/>
                    <a:pt x="77242" y="2799"/>
                  </a:cubicBezTo>
                  <a:close/>
                  <a:moveTo>
                    <a:pt x="111934" y="52130"/>
                  </a:moveTo>
                  <a:cubicBezTo>
                    <a:pt x="111934" y="52199"/>
                    <a:pt x="111884" y="52249"/>
                    <a:pt x="111814" y="52249"/>
                  </a:cubicBezTo>
                  <a:cubicBezTo>
                    <a:pt x="111744" y="52249"/>
                    <a:pt x="111695" y="52199"/>
                    <a:pt x="111695" y="52130"/>
                  </a:cubicBezTo>
                  <a:lnTo>
                    <a:pt x="111695" y="51891"/>
                  </a:lnTo>
                  <a:cubicBezTo>
                    <a:pt x="111695" y="51820"/>
                    <a:pt x="111744" y="51771"/>
                    <a:pt x="111814" y="51771"/>
                  </a:cubicBezTo>
                  <a:cubicBezTo>
                    <a:pt x="111884" y="51771"/>
                    <a:pt x="111934" y="51820"/>
                    <a:pt x="111934" y="51891"/>
                  </a:cubicBezTo>
                  <a:close/>
                  <a:moveTo>
                    <a:pt x="111695" y="40369"/>
                  </a:moveTo>
                  <a:cubicBezTo>
                    <a:pt x="111695" y="40309"/>
                    <a:pt x="111744" y="40250"/>
                    <a:pt x="111814" y="40250"/>
                  </a:cubicBezTo>
                  <a:cubicBezTo>
                    <a:pt x="111884" y="40250"/>
                    <a:pt x="111934" y="40309"/>
                    <a:pt x="111934" y="40369"/>
                  </a:cubicBezTo>
                  <a:lnTo>
                    <a:pt x="111934" y="40608"/>
                  </a:lnTo>
                  <a:cubicBezTo>
                    <a:pt x="111934" y="40678"/>
                    <a:pt x="111884" y="40738"/>
                    <a:pt x="111814" y="40738"/>
                  </a:cubicBezTo>
                  <a:cubicBezTo>
                    <a:pt x="111744" y="40738"/>
                    <a:pt x="111695" y="40678"/>
                    <a:pt x="111695" y="40608"/>
                  </a:cubicBezTo>
                  <a:close/>
                  <a:moveTo>
                    <a:pt x="111695" y="41335"/>
                  </a:moveTo>
                  <a:cubicBezTo>
                    <a:pt x="111695" y="41265"/>
                    <a:pt x="111744" y="41216"/>
                    <a:pt x="111814" y="41216"/>
                  </a:cubicBezTo>
                  <a:cubicBezTo>
                    <a:pt x="111884" y="41216"/>
                    <a:pt x="111934" y="41265"/>
                    <a:pt x="111934" y="41335"/>
                  </a:cubicBezTo>
                  <a:lnTo>
                    <a:pt x="111934" y="41574"/>
                  </a:lnTo>
                  <a:cubicBezTo>
                    <a:pt x="111934" y="41644"/>
                    <a:pt x="111884" y="41694"/>
                    <a:pt x="111814" y="41694"/>
                  </a:cubicBezTo>
                  <a:cubicBezTo>
                    <a:pt x="111744" y="41694"/>
                    <a:pt x="111695" y="41644"/>
                    <a:pt x="111695" y="41574"/>
                  </a:cubicBezTo>
                  <a:close/>
                  <a:moveTo>
                    <a:pt x="111695" y="42291"/>
                  </a:moveTo>
                  <a:cubicBezTo>
                    <a:pt x="111695" y="42232"/>
                    <a:pt x="111744" y="42172"/>
                    <a:pt x="111814" y="42172"/>
                  </a:cubicBezTo>
                  <a:cubicBezTo>
                    <a:pt x="111884" y="42172"/>
                    <a:pt x="111934" y="42232"/>
                    <a:pt x="111934" y="42291"/>
                  </a:cubicBezTo>
                  <a:lnTo>
                    <a:pt x="111934" y="42530"/>
                  </a:lnTo>
                  <a:cubicBezTo>
                    <a:pt x="111934" y="42600"/>
                    <a:pt x="111884" y="42650"/>
                    <a:pt x="111814" y="42650"/>
                  </a:cubicBezTo>
                  <a:cubicBezTo>
                    <a:pt x="111744" y="42650"/>
                    <a:pt x="111695" y="42600"/>
                    <a:pt x="111695" y="42530"/>
                  </a:cubicBezTo>
                  <a:close/>
                  <a:moveTo>
                    <a:pt x="111695" y="43257"/>
                  </a:moveTo>
                  <a:cubicBezTo>
                    <a:pt x="111695" y="43188"/>
                    <a:pt x="111744" y="43137"/>
                    <a:pt x="111814" y="43137"/>
                  </a:cubicBezTo>
                  <a:cubicBezTo>
                    <a:pt x="111884" y="43137"/>
                    <a:pt x="111934" y="43188"/>
                    <a:pt x="111934" y="43257"/>
                  </a:cubicBezTo>
                  <a:lnTo>
                    <a:pt x="111934" y="43496"/>
                  </a:lnTo>
                  <a:cubicBezTo>
                    <a:pt x="111934" y="43556"/>
                    <a:pt x="111884" y="43615"/>
                    <a:pt x="111814" y="43615"/>
                  </a:cubicBezTo>
                  <a:cubicBezTo>
                    <a:pt x="111744" y="43615"/>
                    <a:pt x="111695" y="43556"/>
                    <a:pt x="111695" y="43496"/>
                  </a:cubicBezTo>
                  <a:close/>
                  <a:moveTo>
                    <a:pt x="111695" y="44213"/>
                  </a:moveTo>
                  <a:cubicBezTo>
                    <a:pt x="111695" y="44144"/>
                    <a:pt x="111744" y="44093"/>
                    <a:pt x="111814" y="44093"/>
                  </a:cubicBezTo>
                  <a:cubicBezTo>
                    <a:pt x="111884" y="44093"/>
                    <a:pt x="111934" y="44144"/>
                    <a:pt x="111934" y="44213"/>
                  </a:cubicBezTo>
                  <a:lnTo>
                    <a:pt x="111934" y="44452"/>
                  </a:lnTo>
                  <a:cubicBezTo>
                    <a:pt x="111934" y="44522"/>
                    <a:pt x="111884" y="44571"/>
                    <a:pt x="111814" y="44571"/>
                  </a:cubicBezTo>
                  <a:cubicBezTo>
                    <a:pt x="111744" y="44571"/>
                    <a:pt x="111695" y="44522"/>
                    <a:pt x="111695" y="44452"/>
                  </a:cubicBezTo>
                  <a:close/>
                  <a:moveTo>
                    <a:pt x="111695" y="45169"/>
                  </a:moveTo>
                  <a:cubicBezTo>
                    <a:pt x="111695" y="45109"/>
                    <a:pt x="111744" y="45049"/>
                    <a:pt x="111814" y="45049"/>
                  </a:cubicBezTo>
                  <a:cubicBezTo>
                    <a:pt x="111884" y="45049"/>
                    <a:pt x="111934" y="45109"/>
                    <a:pt x="111934" y="45169"/>
                  </a:cubicBezTo>
                  <a:lnTo>
                    <a:pt x="111934" y="45408"/>
                  </a:lnTo>
                  <a:cubicBezTo>
                    <a:pt x="111934" y="45478"/>
                    <a:pt x="111884" y="45527"/>
                    <a:pt x="111814" y="45527"/>
                  </a:cubicBezTo>
                  <a:cubicBezTo>
                    <a:pt x="111744" y="45527"/>
                    <a:pt x="111695" y="45478"/>
                    <a:pt x="111695" y="45408"/>
                  </a:cubicBezTo>
                  <a:close/>
                  <a:moveTo>
                    <a:pt x="111695" y="46135"/>
                  </a:moveTo>
                  <a:cubicBezTo>
                    <a:pt x="111695" y="46065"/>
                    <a:pt x="111744" y="46016"/>
                    <a:pt x="111814" y="46016"/>
                  </a:cubicBezTo>
                  <a:cubicBezTo>
                    <a:pt x="111884" y="46016"/>
                    <a:pt x="111934" y="46065"/>
                    <a:pt x="111934" y="46135"/>
                  </a:cubicBezTo>
                  <a:lnTo>
                    <a:pt x="111934" y="46374"/>
                  </a:lnTo>
                  <a:cubicBezTo>
                    <a:pt x="111934" y="46434"/>
                    <a:pt x="111884" y="46494"/>
                    <a:pt x="111814" y="46494"/>
                  </a:cubicBezTo>
                  <a:cubicBezTo>
                    <a:pt x="111744" y="46494"/>
                    <a:pt x="111695" y="46434"/>
                    <a:pt x="111695" y="46374"/>
                  </a:cubicBezTo>
                  <a:close/>
                  <a:moveTo>
                    <a:pt x="111695" y="47091"/>
                  </a:moveTo>
                  <a:cubicBezTo>
                    <a:pt x="111695" y="47021"/>
                    <a:pt x="111744" y="46971"/>
                    <a:pt x="111814" y="46971"/>
                  </a:cubicBezTo>
                  <a:cubicBezTo>
                    <a:pt x="111884" y="46971"/>
                    <a:pt x="111934" y="47021"/>
                    <a:pt x="111934" y="47091"/>
                  </a:cubicBezTo>
                  <a:lnTo>
                    <a:pt x="111934" y="47330"/>
                  </a:lnTo>
                  <a:cubicBezTo>
                    <a:pt x="111934" y="47399"/>
                    <a:pt x="111884" y="47449"/>
                    <a:pt x="111814" y="47449"/>
                  </a:cubicBezTo>
                  <a:cubicBezTo>
                    <a:pt x="111744" y="47449"/>
                    <a:pt x="111695" y="47399"/>
                    <a:pt x="111695" y="47330"/>
                  </a:cubicBezTo>
                  <a:close/>
                  <a:moveTo>
                    <a:pt x="111695" y="48056"/>
                  </a:moveTo>
                  <a:cubicBezTo>
                    <a:pt x="111695" y="47987"/>
                    <a:pt x="111744" y="47927"/>
                    <a:pt x="111814" y="47927"/>
                  </a:cubicBezTo>
                  <a:cubicBezTo>
                    <a:pt x="111884" y="47927"/>
                    <a:pt x="111934" y="47987"/>
                    <a:pt x="111934" y="48056"/>
                  </a:cubicBezTo>
                  <a:lnTo>
                    <a:pt x="111934" y="48295"/>
                  </a:lnTo>
                  <a:cubicBezTo>
                    <a:pt x="111934" y="48355"/>
                    <a:pt x="111884" y="48415"/>
                    <a:pt x="111814" y="48415"/>
                  </a:cubicBezTo>
                  <a:cubicBezTo>
                    <a:pt x="111744" y="48415"/>
                    <a:pt x="111695" y="48355"/>
                    <a:pt x="111695" y="48295"/>
                  </a:cubicBezTo>
                  <a:close/>
                  <a:moveTo>
                    <a:pt x="111695" y="49012"/>
                  </a:moveTo>
                  <a:cubicBezTo>
                    <a:pt x="111695" y="48943"/>
                    <a:pt x="111744" y="48893"/>
                    <a:pt x="111814" y="48893"/>
                  </a:cubicBezTo>
                  <a:cubicBezTo>
                    <a:pt x="111884" y="48893"/>
                    <a:pt x="111934" y="48943"/>
                    <a:pt x="111934" y="49012"/>
                  </a:cubicBezTo>
                  <a:lnTo>
                    <a:pt x="111934" y="49251"/>
                  </a:lnTo>
                  <a:cubicBezTo>
                    <a:pt x="111934" y="49321"/>
                    <a:pt x="111884" y="49371"/>
                    <a:pt x="111814" y="49371"/>
                  </a:cubicBezTo>
                  <a:cubicBezTo>
                    <a:pt x="111744" y="49371"/>
                    <a:pt x="111695" y="49321"/>
                    <a:pt x="111695" y="49251"/>
                  </a:cubicBezTo>
                  <a:close/>
                  <a:moveTo>
                    <a:pt x="111695" y="49968"/>
                  </a:moveTo>
                  <a:cubicBezTo>
                    <a:pt x="111695" y="49909"/>
                    <a:pt x="111744" y="49849"/>
                    <a:pt x="111814" y="49849"/>
                  </a:cubicBezTo>
                  <a:cubicBezTo>
                    <a:pt x="111884" y="49849"/>
                    <a:pt x="111934" y="49909"/>
                    <a:pt x="111934" y="49968"/>
                  </a:cubicBezTo>
                  <a:lnTo>
                    <a:pt x="111934" y="50207"/>
                  </a:lnTo>
                  <a:cubicBezTo>
                    <a:pt x="111934" y="50277"/>
                    <a:pt x="111884" y="50327"/>
                    <a:pt x="111814" y="50327"/>
                  </a:cubicBezTo>
                  <a:cubicBezTo>
                    <a:pt x="111744" y="50327"/>
                    <a:pt x="111695" y="50277"/>
                    <a:pt x="111695" y="50207"/>
                  </a:cubicBezTo>
                  <a:close/>
                  <a:moveTo>
                    <a:pt x="111695" y="50935"/>
                  </a:moveTo>
                  <a:cubicBezTo>
                    <a:pt x="111695" y="50865"/>
                    <a:pt x="111744" y="50815"/>
                    <a:pt x="111814" y="50815"/>
                  </a:cubicBezTo>
                  <a:cubicBezTo>
                    <a:pt x="111884" y="50815"/>
                    <a:pt x="111934" y="50865"/>
                    <a:pt x="111934" y="50935"/>
                  </a:cubicBezTo>
                  <a:lnTo>
                    <a:pt x="111934" y="51174"/>
                  </a:lnTo>
                  <a:cubicBezTo>
                    <a:pt x="111934" y="51233"/>
                    <a:pt x="111884" y="51293"/>
                    <a:pt x="111814" y="51293"/>
                  </a:cubicBezTo>
                  <a:cubicBezTo>
                    <a:pt x="111744" y="51293"/>
                    <a:pt x="111695" y="51233"/>
                    <a:pt x="111695" y="51174"/>
                  </a:cubicBezTo>
                  <a:close/>
                  <a:moveTo>
                    <a:pt x="111854" y="62167"/>
                  </a:moveTo>
                  <a:lnTo>
                    <a:pt x="112691" y="62167"/>
                  </a:lnTo>
                  <a:cubicBezTo>
                    <a:pt x="112780" y="62167"/>
                    <a:pt x="112850" y="62097"/>
                    <a:pt x="112850" y="62007"/>
                  </a:cubicBezTo>
                  <a:lnTo>
                    <a:pt x="112850" y="61181"/>
                  </a:lnTo>
                  <a:lnTo>
                    <a:pt x="113527" y="61181"/>
                  </a:lnTo>
                  <a:lnTo>
                    <a:pt x="113527" y="62844"/>
                  </a:lnTo>
                  <a:lnTo>
                    <a:pt x="111854" y="62844"/>
                  </a:lnTo>
                  <a:close/>
                  <a:moveTo>
                    <a:pt x="112850" y="60942"/>
                  </a:moveTo>
                  <a:lnTo>
                    <a:pt x="112850" y="60295"/>
                  </a:lnTo>
                  <a:lnTo>
                    <a:pt x="114413" y="60295"/>
                  </a:lnTo>
                  <a:lnTo>
                    <a:pt x="114413" y="63730"/>
                  </a:lnTo>
                  <a:lnTo>
                    <a:pt x="110968" y="63730"/>
                  </a:lnTo>
                  <a:lnTo>
                    <a:pt x="110968" y="62167"/>
                  </a:lnTo>
                  <a:lnTo>
                    <a:pt x="111615" y="62167"/>
                  </a:lnTo>
                  <a:lnTo>
                    <a:pt x="111615" y="62963"/>
                  </a:lnTo>
                  <a:cubicBezTo>
                    <a:pt x="111615" y="63033"/>
                    <a:pt x="111675" y="63083"/>
                    <a:pt x="111735" y="63083"/>
                  </a:cubicBezTo>
                  <a:lnTo>
                    <a:pt x="113647" y="63083"/>
                  </a:lnTo>
                  <a:cubicBezTo>
                    <a:pt x="113706" y="63083"/>
                    <a:pt x="113766" y="63033"/>
                    <a:pt x="113766" y="62963"/>
                  </a:cubicBezTo>
                  <a:lnTo>
                    <a:pt x="113766" y="61061"/>
                  </a:lnTo>
                  <a:cubicBezTo>
                    <a:pt x="113766" y="60992"/>
                    <a:pt x="113706" y="60942"/>
                    <a:pt x="113647" y="60942"/>
                  </a:cubicBezTo>
                  <a:close/>
                  <a:moveTo>
                    <a:pt x="110968" y="60295"/>
                  </a:moveTo>
                  <a:lnTo>
                    <a:pt x="112531" y="60295"/>
                  </a:lnTo>
                  <a:lnTo>
                    <a:pt x="112531" y="61848"/>
                  </a:lnTo>
                  <a:lnTo>
                    <a:pt x="110968" y="61848"/>
                  </a:lnTo>
                  <a:close/>
                  <a:moveTo>
                    <a:pt x="76275" y="61251"/>
                  </a:moveTo>
                  <a:cubicBezTo>
                    <a:pt x="76216" y="61251"/>
                    <a:pt x="76156" y="61201"/>
                    <a:pt x="76156" y="61131"/>
                  </a:cubicBezTo>
                  <a:cubicBezTo>
                    <a:pt x="76156" y="61071"/>
                    <a:pt x="76216" y="61012"/>
                    <a:pt x="76275" y="61012"/>
                  </a:cubicBezTo>
                  <a:lnTo>
                    <a:pt x="76525" y="61012"/>
                  </a:lnTo>
                  <a:cubicBezTo>
                    <a:pt x="76584" y="61012"/>
                    <a:pt x="76644" y="61071"/>
                    <a:pt x="76644" y="61131"/>
                  </a:cubicBezTo>
                  <a:cubicBezTo>
                    <a:pt x="76644" y="61201"/>
                    <a:pt x="76584" y="61251"/>
                    <a:pt x="76525" y="61251"/>
                  </a:cubicBezTo>
                  <a:close/>
                  <a:moveTo>
                    <a:pt x="103390" y="61012"/>
                  </a:moveTo>
                  <a:cubicBezTo>
                    <a:pt x="103460" y="61012"/>
                    <a:pt x="103519" y="61071"/>
                    <a:pt x="103519" y="61131"/>
                  </a:cubicBezTo>
                  <a:cubicBezTo>
                    <a:pt x="103519" y="61201"/>
                    <a:pt x="103460" y="61251"/>
                    <a:pt x="103390" y="61251"/>
                  </a:cubicBezTo>
                  <a:lnTo>
                    <a:pt x="103151" y="61251"/>
                  </a:lnTo>
                  <a:cubicBezTo>
                    <a:pt x="103092" y="61251"/>
                    <a:pt x="103032" y="61201"/>
                    <a:pt x="103032" y="61131"/>
                  </a:cubicBezTo>
                  <a:cubicBezTo>
                    <a:pt x="103032" y="61071"/>
                    <a:pt x="103092" y="61012"/>
                    <a:pt x="103151" y="61012"/>
                  </a:cubicBezTo>
                  <a:close/>
                  <a:moveTo>
                    <a:pt x="102434" y="61012"/>
                  </a:moveTo>
                  <a:cubicBezTo>
                    <a:pt x="102504" y="61012"/>
                    <a:pt x="102554" y="61071"/>
                    <a:pt x="102554" y="61131"/>
                  </a:cubicBezTo>
                  <a:cubicBezTo>
                    <a:pt x="102554" y="61201"/>
                    <a:pt x="102504" y="61251"/>
                    <a:pt x="102434" y="61251"/>
                  </a:cubicBezTo>
                  <a:lnTo>
                    <a:pt x="102195" y="61251"/>
                  </a:lnTo>
                  <a:cubicBezTo>
                    <a:pt x="102125" y="61251"/>
                    <a:pt x="102076" y="61201"/>
                    <a:pt x="102076" y="61131"/>
                  </a:cubicBezTo>
                  <a:cubicBezTo>
                    <a:pt x="102076" y="61071"/>
                    <a:pt x="102125" y="61012"/>
                    <a:pt x="102195" y="61012"/>
                  </a:cubicBezTo>
                  <a:close/>
                  <a:moveTo>
                    <a:pt x="101478" y="61012"/>
                  </a:moveTo>
                  <a:cubicBezTo>
                    <a:pt x="101538" y="61012"/>
                    <a:pt x="101598" y="61071"/>
                    <a:pt x="101598" y="61131"/>
                  </a:cubicBezTo>
                  <a:cubicBezTo>
                    <a:pt x="101598" y="61201"/>
                    <a:pt x="101538" y="61251"/>
                    <a:pt x="101478" y="61251"/>
                  </a:cubicBezTo>
                  <a:lnTo>
                    <a:pt x="101239" y="61251"/>
                  </a:lnTo>
                  <a:cubicBezTo>
                    <a:pt x="101169" y="61251"/>
                    <a:pt x="101120" y="61201"/>
                    <a:pt x="101120" y="61131"/>
                  </a:cubicBezTo>
                  <a:cubicBezTo>
                    <a:pt x="101120" y="61071"/>
                    <a:pt x="101169" y="61012"/>
                    <a:pt x="101239" y="61012"/>
                  </a:cubicBezTo>
                  <a:close/>
                  <a:moveTo>
                    <a:pt x="100512" y="61012"/>
                  </a:moveTo>
                  <a:cubicBezTo>
                    <a:pt x="100582" y="61012"/>
                    <a:pt x="100632" y="61071"/>
                    <a:pt x="100632" y="61131"/>
                  </a:cubicBezTo>
                  <a:cubicBezTo>
                    <a:pt x="100632" y="61201"/>
                    <a:pt x="100582" y="61251"/>
                    <a:pt x="100512" y="61251"/>
                  </a:cubicBezTo>
                  <a:lnTo>
                    <a:pt x="100273" y="61251"/>
                  </a:lnTo>
                  <a:cubicBezTo>
                    <a:pt x="100213" y="61251"/>
                    <a:pt x="100154" y="61201"/>
                    <a:pt x="100154" y="61131"/>
                  </a:cubicBezTo>
                  <a:cubicBezTo>
                    <a:pt x="100154" y="61071"/>
                    <a:pt x="100213" y="61012"/>
                    <a:pt x="100273" y="61012"/>
                  </a:cubicBezTo>
                  <a:close/>
                  <a:moveTo>
                    <a:pt x="99556" y="61012"/>
                  </a:moveTo>
                  <a:cubicBezTo>
                    <a:pt x="99626" y="61012"/>
                    <a:pt x="99676" y="61071"/>
                    <a:pt x="99676" y="61131"/>
                  </a:cubicBezTo>
                  <a:cubicBezTo>
                    <a:pt x="99676" y="61201"/>
                    <a:pt x="99626" y="61251"/>
                    <a:pt x="99556" y="61251"/>
                  </a:cubicBezTo>
                  <a:lnTo>
                    <a:pt x="99317" y="61251"/>
                  </a:lnTo>
                  <a:cubicBezTo>
                    <a:pt x="99248" y="61251"/>
                    <a:pt x="99198" y="61201"/>
                    <a:pt x="99198" y="61131"/>
                  </a:cubicBezTo>
                  <a:cubicBezTo>
                    <a:pt x="99198" y="61071"/>
                    <a:pt x="99248" y="61012"/>
                    <a:pt x="99317" y="61012"/>
                  </a:cubicBezTo>
                  <a:close/>
                  <a:moveTo>
                    <a:pt x="98600" y="61012"/>
                  </a:moveTo>
                  <a:cubicBezTo>
                    <a:pt x="98660" y="61012"/>
                    <a:pt x="98720" y="61071"/>
                    <a:pt x="98720" y="61131"/>
                  </a:cubicBezTo>
                  <a:cubicBezTo>
                    <a:pt x="98720" y="61201"/>
                    <a:pt x="98660" y="61251"/>
                    <a:pt x="98600" y="61251"/>
                  </a:cubicBezTo>
                  <a:lnTo>
                    <a:pt x="98352" y="61251"/>
                  </a:lnTo>
                  <a:cubicBezTo>
                    <a:pt x="98292" y="61251"/>
                    <a:pt x="98232" y="61201"/>
                    <a:pt x="98232" y="61131"/>
                  </a:cubicBezTo>
                  <a:cubicBezTo>
                    <a:pt x="98232" y="61071"/>
                    <a:pt x="98292" y="61012"/>
                    <a:pt x="98352" y="61012"/>
                  </a:cubicBezTo>
                  <a:close/>
                  <a:moveTo>
                    <a:pt x="97635" y="61012"/>
                  </a:moveTo>
                  <a:cubicBezTo>
                    <a:pt x="97704" y="61012"/>
                    <a:pt x="97754" y="61071"/>
                    <a:pt x="97754" y="61131"/>
                  </a:cubicBezTo>
                  <a:cubicBezTo>
                    <a:pt x="97754" y="61201"/>
                    <a:pt x="97704" y="61251"/>
                    <a:pt x="97635" y="61251"/>
                  </a:cubicBezTo>
                  <a:lnTo>
                    <a:pt x="97396" y="61251"/>
                  </a:lnTo>
                  <a:cubicBezTo>
                    <a:pt x="97326" y="61251"/>
                    <a:pt x="97276" y="61201"/>
                    <a:pt x="97276" y="61131"/>
                  </a:cubicBezTo>
                  <a:cubicBezTo>
                    <a:pt x="97276" y="61071"/>
                    <a:pt x="97326" y="61012"/>
                    <a:pt x="97396" y="61012"/>
                  </a:cubicBezTo>
                  <a:close/>
                  <a:moveTo>
                    <a:pt x="96679" y="61012"/>
                  </a:moveTo>
                  <a:cubicBezTo>
                    <a:pt x="96739" y="61012"/>
                    <a:pt x="96798" y="61071"/>
                    <a:pt x="96798" y="61131"/>
                  </a:cubicBezTo>
                  <a:cubicBezTo>
                    <a:pt x="96798" y="61201"/>
                    <a:pt x="96739" y="61251"/>
                    <a:pt x="96679" y="61251"/>
                  </a:cubicBezTo>
                  <a:lnTo>
                    <a:pt x="96440" y="61251"/>
                  </a:lnTo>
                  <a:cubicBezTo>
                    <a:pt x="96370" y="61251"/>
                    <a:pt x="96320" y="61201"/>
                    <a:pt x="96320" y="61131"/>
                  </a:cubicBezTo>
                  <a:cubicBezTo>
                    <a:pt x="96320" y="61071"/>
                    <a:pt x="96370" y="61012"/>
                    <a:pt x="96440" y="61012"/>
                  </a:cubicBezTo>
                  <a:close/>
                  <a:moveTo>
                    <a:pt x="95713" y="61012"/>
                  </a:moveTo>
                  <a:cubicBezTo>
                    <a:pt x="95783" y="61012"/>
                    <a:pt x="95832" y="61071"/>
                    <a:pt x="95832" y="61131"/>
                  </a:cubicBezTo>
                  <a:cubicBezTo>
                    <a:pt x="95832" y="61201"/>
                    <a:pt x="95783" y="61251"/>
                    <a:pt x="95713" y="61251"/>
                  </a:cubicBezTo>
                  <a:lnTo>
                    <a:pt x="95474" y="61251"/>
                  </a:lnTo>
                  <a:cubicBezTo>
                    <a:pt x="95414" y="61251"/>
                    <a:pt x="95354" y="61201"/>
                    <a:pt x="95354" y="61131"/>
                  </a:cubicBezTo>
                  <a:cubicBezTo>
                    <a:pt x="95354" y="61071"/>
                    <a:pt x="95414" y="61012"/>
                    <a:pt x="95474" y="61012"/>
                  </a:cubicBezTo>
                  <a:close/>
                  <a:moveTo>
                    <a:pt x="94757" y="61012"/>
                  </a:moveTo>
                  <a:cubicBezTo>
                    <a:pt x="94827" y="61012"/>
                    <a:pt x="94876" y="61071"/>
                    <a:pt x="94876" y="61131"/>
                  </a:cubicBezTo>
                  <a:cubicBezTo>
                    <a:pt x="94876" y="61201"/>
                    <a:pt x="94827" y="61251"/>
                    <a:pt x="94757" y="61251"/>
                  </a:cubicBezTo>
                  <a:lnTo>
                    <a:pt x="94518" y="61251"/>
                  </a:lnTo>
                  <a:cubicBezTo>
                    <a:pt x="94448" y="61251"/>
                    <a:pt x="94398" y="61201"/>
                    <a:pt x="94398" y="61131"/>
                  </a:cubicBezTo>
                  <a:cubicBezTo>
                    <a:pt x="94398" y="61071"/>
                    <a:pt x="94448" y="61012"/>
                    <a:pt x="94518" y="61012"/>
                  </a:cubicBezTo>
                  <a:close/>
                  <a:moveTo>
                    <a:pt x="93801" y="61012"/>
                  </a:moveTo>
                  <a:cubicBezTo>
                    <a:pt x="93860" y="61012"/>
                    <a:pt x="93920" y="61071"/>
                    <a:pt x="93920" y="61131"/>
                  </a:cubicBezTo>
                  <a:cubicBezTo>
                    <a:pt x="93920" y="61201"/>
                    <a:pt x="93860" y="61251"/>
                    <a:pt x="93801" y="61251"/>
                  </a:cubicBezTo>
                  <a:lnTo>
                    <a:pt x="93552" y="61251"/>
                  </a:lnTo>
                  <a:cubicBezTo>
                    <a:pt x="93492" y="61251"/>
                    <a:pt x="93433" y="61201"/>
                    <a:pt x="93433" y="61131"/>
                  </a:cubicBezTo>
                  <a:cubicBezTo>
                    <a:pt x="93433" y="61071"/>
                    <a:pt x="93492" y="61012"/>
                    <a:pt x="93552" y="61012"/>
                  </a:cubicBezTo>
                  <a:close/>
                  <a:moveTo>
                    <a:pt x="92835" y="61012"/>
                  </a:moveTo>
                  <a:cubicBezTo>
                    <a:pt x="92905" y="61012"/>
                    <a:pt x="92955" y="61071"/>
                    <a:pt x="92955" y="61131"/>
                  </a:cubicBezTo>
                  <a:cubicBezTo>
                    <a:pt x="92955" y="61201"/>
                    <a:pt x="92905" y="61251"/>
                    <a:pt x="92835" y="61251"/>
                  </a:cubicBezTo>
                  <a:lnTo>
                    <a:pt x="92596" y="61251"/>
                  </a:lnTo>
                  <a:cubicBezTo>
                    <a:pt x="92526" y="61251"/>
                    <a:pt x="92477" y="61201"/>
                    <a:pt x="92477" y="61131"/>
                  </a:cubicBezTo>
                  <a:cubicBezTo>
                    <a:pt x="92477" y="61071"/>
                    <a:pt x="92526" y="61012"/>
                    <a:pt x="92596" y="61012"/>
                  </a:cubicBezTo>
                  <a:close/>
                  <a:moveTo>
                    <a:pt x="91879" y="61012"/>
                  </a:moveTo>
                  <a:cubicBezTo>
                    <a:pt x="91939" y="61012"/>
                    <a:pt x="91999" y="61071"/>
                    <a:pt x="91999" y="61131"/>
                  </a:cubicBezTo>
                  <a:cubicBezTo>
                    <a:pt x="91999" y="61201"/>
                    <a:pt x="91939" y="61251"/>
                    <a:pt x="91879" y="61251"/>
                  </a:cubicBezTo>
                  <a:lnTo>
                    <a:pt x="91640" y="61251"/>
                  </a:lnTo>
                  <a:cubicBezTo>
                    <a:pt x="91570" y="61251"/>
                    <a:pt x="91521" y="61201"/>
                    <a:pt x="91521" y="61131"/>
                  </a:cubicBezTo>
                  <a:cubicBezTo>
                    <a:pt x="91521" y="61071"/>
                    <a:pt x="91570" y="61012"/>
                    <a:pt x="91640" y="61012"/>
                  </a:cubicBezTo>
                  <a:close/>
                  <a:moveTo>
                    <a:pt x="90913" y="61012"/>
                  </a:moveTo>
                  <a:cubicBezTo>
                    <a:pt x="90983" y="61012"/>
                    <a:pt x="91033" y="61071"/>
                    <a:pt x="91033" y="61131"/>
                  </a:cubicBezTo>
                  <a:cubicBezTo>
                    <a:pt x="91033" y="61201"/>
                    <a:pt x="90983" y="61251"/>
                    <a:pt x="90913" y="61251"/>
                  </a:cubicBezTo>
                  <a:lnTo>
                    <a:pt x="90674" y="61251"/>
                  </a:lnTo>
                  <a:cubicBezTo>
                    <a:pt x="90614" y="61251"/>
                    <a:pt x="90555" y="61201"/>
                    <a:pt x="90555" y="61131"/>
                  </a:cubicBezTo>
                  <a:cubicBezTo>
                    <a:pt x="90555" y="61071"/>
                    <a:pt x="90614" y="61012"/>
                    <a:pt x="90674" y="61012"/>
                  </a:cubicBezTo>
                  <a:close/>
                  <a:moveTo>
                    <a:pt x="89957" y="61012"/>
                  </a:moveTo>
                  <a:cubicBezTo>
                    <a:pt x="90027" y="61012"/>
                    <a:pt x="90077" y="61071"/>
                    <a:pt x="90077" y="61131"/>
                  </a:cubicBezTo>
                  <a:cubicBezTo>
                    <a:pt x="90077" y="61201"/>
                    <a:pt x="90027" y="61251"/>
                    <a:pt x="89957" y="61251"/>
                  </a:cubicBezTo>
                  <a:lnTo>
                    <a:pt x="89718" y="61251"/>
                  </a:lnTo>
                  <a:cubicBezTo>
                    <a:pt x="89649" y="61251"/>
                    <a:pt x="89599" y="61201"/>
                    <a:pt x="89599" y="61131"/>
                  </a:cubicBezTo>
                  <a:cubicBezTo>
                    <a:pt x="89599" y="61071"/>
                    <a:pt x="89649" y="61012"/>
                    <a:pt x="89718" y="61012"/>
                  </a:cubicBezTo>
                  <a:close/>
                  <a:moveTo>
                    <a:pt x="89001" y="61012"/>
                  </a:moveTo>
                  <a:cubicBezTo>
                    <a:pt x="89061" y="61012"/>
                    <a:pt x="89121" y="61071"/>
                    <a:pt x="89121" y="61131"/>
                  </a:cubicBezTo>
                  <a:cubicBezTo>
                    <a:pt x="89121" y="61201"/>
                    <a:pt x="89061" y="61251"/>
                    <a:pt x="89001" y="61251"/>
                  </a:cubicBezTo>
                  <a:lnTo>
                    <a:pt x="88762" y="61251"/>
                  </a:lnTo>
                  <a:cubicBezTo>
                    <a:pt x="88693" y="61251"/>
                    <a:pt x="88633" y="61201"/>
                    <a:pt x="88633" y="61131"/>
                  </a:cubicBezTo>
                  <a:cubicBezTo>
                    <a:pt x="88633" y="61071"/>
                    <a:pt x="88693" y="61012"/>
                    <a:pt x="88762" y="61012"/>
                  </a:cubicBezTo>
                  <a:close/>
                  <a:moveTo>
                    <a:pt x="88036" y="61012"/>
                  </a:moveTo>
                  <a:cubicBezTo>
                    <a:pt x="88105" y="61012"/>
                    <a:pt x="88155" y="61071"/>
                    <a:pt x="88155" y="61131"/>
                  </a:cubicBezTo>
                  <a:cubicBezTo>
                    <a:pt x="88155" y="61201"/>
                    <a:pt x="88105" y="61251"/>
                    <a:pt x="88036" y="61251"/>
                  </a:cubicBezTo>
                  <a:lnTo>
                    <a:pt x="87797" y="61251"/>
                  </a:lnTo>
                  <a:cubicBezTo>
                    <a:pt x="87727" y="61251"/>
                    <a:pt x="87677" y="61201"/>
                    <a:pt x="87677" y="61131"/>
                  </a:cubicBezTo>
                  <a:cubicBezTo>
                    <a:pt x="87677" y="61071"/>
                    <a:pt x="87727" y="61012"/>
                    <a:pt x="87797" y="61012"/>
                  </a:cubicBezTo>
                  <a:close/>
                  <a:moveTo>
                    <a:pt x="87080" y="61012"/>
                  </a:moveTo>
                  <a:cubicBezTo>
                    <a:pt x="87149" y="61012"/>
                    <a:pt x="87199" y="61071"/>
                    <a:pt x="87199" y="61131"/>
                  </a:cubicBezTo>
                  <a:cubicBezTo>
                    <a:pt x="87199" y="61201"/>
                    <a:pt x="87149" y="61251"/>
                    <a:pt x="87080" y="61251"/>
                  </a:cubicBezTo>
                  <a:lnTo>
                    <a:pt x="86841" y="61251"/>
                  </a:lnTo>
                  <a:cubicBezTo>
                    <a:pt x="86771" y="61251"/>
                    <a:pt x="86721" y="61201"/>
                    <a:pt x="86721" y="61131"/>
                  </a:cubicBezTo>
                  <a:cubicBezTo>
                    <a:pt x="86721" y="61071"/>
                    <a:pt x="86771" y="61012"/>
                    <a:pt x="86841" y="61012"/>
                  </a:cubicBezTo>
                  <a:close/>
                  <a:moveTo>
                    <a:pt x="86113" y="61012"/>
                  </a:moveTo>
                  <a:cubicBezTo>
                    <a:pt x="86184" y="61012"/>
                    <a:pt x="86243" y="61071"/>
                    <a:pt x="86243" y="61131"/>
                  </a:cubicBezTo>
                  <a:cubicBezTo>
                    <a:pt x="86243" y="61201"/>
                    <a:pt x="86184" y="61251"/>
                    <a:pt x="86113" y="61251"/>
                  </a:cubicBezTo>
                  <a:lnTo>
                    <a:pt x="85874" y="61251"/>
                  </a:lnTo>
                  <a:cubicBezTo>
                    <a:pt x="85815" y="61251"/>
                    <a:pt x="85755" y="61201"/>
                    <a:pt x="85755" y="61131"/>
                  </a:cubicBezTo>
                  <a:cubicBezTo>
                    <a:pt x="85755" y="61071"/>
                    <a:pt x="85815" y="61012"/>
                    <a:pt x="85874" y="61012"/>
                  </a:cubicBezTo>
                  <a:close/>
                  <a:moveTo>
                    <a:pt x="85158" y="61012"/>
                  </a:moveTo>
                  <a:cubicBezTo>
                    <a:pt x="85228" y="61012"/>
                    <a:pt x="85277" y="61071"/>
                    <a:pt x="85277" y="61131"/>
                  </a:cubicBezTo>
                  <a:cubicBezTo>
                    <a:pt x="85277" y="61201"/>
                    <a:pt x="85228" y="61251"/>
                    <a:pt x="85158" y="61251"/>
                  </a:cubicBezTo>
                  <a:lnTo>
                    <a:pt x="84919" y="61251"/>
                  </a:lnTo>
                  <a:cubicBezTo>
                    <a:pt x="84849" y="61251"/>
                    <a:pt x="84799" y="61201"/>
                    <a:pt x="84799" y="61131"/>
                  </a:cubicBezTo>
                  <a:cubicBezTo>
                    <a:pt x="84799" y="61071"/>
                    <a:pt x="84849" y="61012"/>
                    <a:pt x="84919" y="61012"/>
                  </a:cubicBezTo>
                  <a:close/>
                  <a:moveTo>
                    <a:pt x="84202" y="61012"/>
                  </a:moveTo>
                  <a:cubicBezTo>
                    <a:pt x="84261" y="61012"/>
                    <a:pt x="84321" y="61071"/>
                    <a:pt x="84321" y="61131"/>
                  </a:cubicBezTo>
                  <a:cubicBezTo>
                    <a:pt x="84321" y="61201"/>
                    <a:pt x="84261" y="61251"/>
                    <a:pt x="84202" y="61251"/>
                  </a:cubicBezTo>
                  <a:lnTo>
                    <a:pt x="83963" y="61251"/>
                  </a:lnTo>
                  <a:cubicBezTo>
                    <a:pt x="83893" y="61251"/>
                    <a:pt x="83843" y="61201"/>
                    <a:pt x="83843" y="61131"/>
                  </a:cubicBezTo>
                  <a:cubicBezTo>
                    <a:pt x="83843" y="61071"/>
                    <a:pt x="83893" y="61012"/>
                    <a:pt x="83963" y="61012"/>
                  </a:cubicBezTo>
                  <a:close/>
                  <a:moveTo>
                    <a:pt x="83236" y="61012"/>
                  </a:moveTo>
                  <a:cubicBezTo>
                    <a:pt x="83305" y="61012"/>
                    <a:pt x="83356" y="61071"/>
                    <a:pt x="83356" y="61131"/>
                  </a:cubicBezTo>
                  <a:cubicBezTo>
                    <a:pt x="83356" y="61201"/>
                    <a:pt x="83305" y="61251"/>
                    <a:pt x="83236" y="61251"/>
                  </a:cubicBezTo>
                  <a:lnTo>
                    <a:pt x="82997" y="61251"/>
                  </a:lnTo>
                  <a:cubicBezTo>
                    <a:pt x="82937" y="61251"/>
                    <a:pt x="82878" y="61201"/>
                    <a:pt x="82878" y="61131"/>
                  </a:cubicBezTo>
                  <a:cubicBezTo>
                    <a:pt x="82878" y="61071"/>
                    <a:pt x="82937" y="61012"/>
                    <a:pt x="82997" y="61012"/>
                  </a:cubicBezTo>
                  <a:close/>
                  <a:moveTo>
                    <a:pt x="82280" y="61012"/>
                  </a:moveTo>
                  <a:cubicBezTo>
                    <a:pt x="82349" y="61012"/>
                    <a:pt x="82400" y="61071"/>
                    <a:pt x="82400" y="61131"/>
                  </a:cubicBezTo>
                  <a:cubicBezTo>
                    <a:pt x="82400" y="61201"/>
                    <a:pt x="82349" y="61251"/>
                    <a:pt x="82280" y="61251"/>
                  </a:cubicBezTo>
                  <a:lnTo>
                    <a:pt x="82041" y="61251"/>
                  </a:lnTo>
                  <a:cubicBezTo>
                    <a:pt x="81971" y="61251"/>
                    <a:pt x="81922" y="61201"/>
                    <a:pt x="81922" y="61131"/>
                  </a:cubicBezTo>
                  <a:cubicBezTo>
                    <a:pt x="81922" y="61071"/>
                    <a:pt x="81971" y="61012"/>
                    <a:pt x="82041" y="61012"/>
                  </a:cubicBezTo>
                  <a:close/>
                  <a:moveTo>
                    <a:pt x="81324" y="61012"/>
                  </a:moveTo>
                  <a:cubicBezTo>
                    <a:pt x="81384" y="61012"/>
                    <a:pt x="81444" y="61071"/>
                    <a:pt x="81444" y="61131"/>
                  </a:cubicBezTo>
                  <a:cubicBezTo>
                    <a:pt x="81444" y="61201"/>
                    <a:pt x="81384" y="61251"/>
                    <a:pt x="81324" y="61251"/>
                  </a:cubicBezTo>
                  <a:lnTo>
                    <a:pt x="81075" y="61251"/>
                  </a:lnTo>
                  <a:cubicBezTo>
                    <a:pt x="81015" y="61251"/>
                    <a:pt x="80955" y="61201"/>
                    <a:pt x="80955" y="61131"/>
                  </a:cubicBezTo>
                  <a:cubicBezTo>
                    <a:pt x="80955" y="61071"/>
                    <a:pt x="81015" y="61012"/>
                    <a:pt x="81075" y="61012"/>
                  </a:cubicBezTo>
                  <a:close/>
                  <a:moveTo>
                    <a:pt x="80358" y="61012"/>
                  </a:moveTo>
                  <a:cubicBezTo>
                    <a:pt x="80428" y="61012"/>
                    <a:pt x="80477" y="61071"/>
                    <a:pt x="80477" y="61131"/>
                  </a:cubicBezTo>
                  <a:cubicBezTo>
                    <a:pt x="80477" y="61201"/>
                    <a:pt x="80428" y="61251"/>
                    <a:pt x="80358" y="61251"/>
                  </a:cubicBezTo>
                  <a:lnTo>
                    <a:pt x="80119" y="61251"/>
                  </a:lnTo>
                  <a:cubicBezTo>
                    <a:pt x="80050" y="61251"/>
                    <a:pt x="79999" y="61201"/>
                    <a:pt x="79999" y="61131"/>
                  </a:cubicBezTo>
                  <a:cubicBezTo>
                    <a:pt x="79999" y="61071"/>
                    <a:pt x="80050" y="61012"/>
                    <a:pt x="80119" y="61012"/>
                  </a:cubicBezTo>
                  <a:close/>
                  <a:moveTo>
                    <a:pt x="79402" y="61012"/>
                  </a:moveTo>
                  <a:cubicBezTo>
                    <a:pt x="79462" y="61012"/>
                    <a:pt x="79522" y="61071"/>
                    <a:pt x="79522" y="61131"/>
                  </a:cubicBezTo>
                  <a:cubicBezTo>
                    <a:pt x="79522" y="61201"/>
                    <a:pt x="79462" y="61251"/>
                    <a:pt x="79402" y="61251"/>
                  </a:cubicBezTo>
                  <a:lnTo>
                    <a:pt x="79163" y="61251"/>
                  </a:lnTo>
                  <a:cubicBezTo>
                    <a:pt x="79094" y="61251"/>
                    <a:pt x="79044" y="61201"/>
                    <a:pt x="79044" y="61131"/>
                  </a:cubicBezTo>
                  <a:cubicBezTo>
                    <a:pt x="79044" y="61071"/>
                    <a:pt x="79094" y="61012"/>
                    <a:pt x="79163" y="61012"/>
                  </a:cubicBezTo>
                  <a:close/>
                  <a:moveTo>
                    <a:pt x="78437" y="61012"/>
                  </a:moveTo>
                  <a:cubicBezTo>
                    <a:pt x="78506" y="61012"/>
                    <a:pt x="78556" y="61071"/>
                    <a:pt x="78556" y="61131"/>
                  </a:cubicBezTo>
                  <a:cubicBezTo>
                    <a:pt x="78556" y="61201"/>
                    <a:pt x="78506" y="61251"/>
                    <a:pt x="78437" y="61251"/>
                  </a:cubicBezTo>
                  <a:lnTo>
                    <a:pt x="78198" y="61251"/>
                  </a:lnTo>
                  <a:cubicBezTo>
                    <a:pt x="78138" y="61251"/>
                    <a:pt x="78078" y="61201"/>
                    <a:pt x="78078" y="61131"/>
                  </a:cubicBezTo>
                  <a:cubicBezTo>
                    <a:pt x="78078" y="61071"/>
                    <a:pt x="78138" y="61012"/>
                    <a:pt x="78198" y="61012"/>
                  </a:cubicBezTo>
                  <a:close/>
                  <a:moveTo>
                    <a:pt x="77481" y="61012"/>
                  </a:moveTo>
                  <a:cubicBezTo>
                    <a:pt x="77550" y="61012"/>
                    <a:pt x="77600" y="61071"/>
                    <a:pt x="77600" y="61131"/>
                  </a:cubicBezTo>
                  <a:cubicBezTo>
                    <a:pt x="77600" y="61201"/>
                    <a:pt x="77550" y="61251"/>
                    <a:pt x="77481" y="61251"/>
                  </a:cubicBezTo>
                  <a:lnTo>
                    <a:pt x="77242" y="61251"/>
                  </a:lnTo>
                  <a:cubicBezTo>
                    <a:pt x="77172" y="61251"/>
                    <a:pt x="77122" y="61201"/>
                    <a:pt x="77122" y="61131"/>
                  </a:cubicBezTo>
                  <a:cubicBezTo>
                    <a:pt x="77122" y="61071"/>
                    <a:pt x="77172" y="61012"/>
                    <a:pt x="77242" y="610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ONE_COLUMN_TEXT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3"/>
          <p:cNvSpPr txBox="1">
            <a:spLocks noGrp="1"/>
          </p:cNvSpPr>
          <p:nvPr>
            <p:ph type="title"/>
          </p:nvPr>
        </p:nvSpPr>
        <p:spPr>
          <a:xfrm>
            <a:off x="720000" y="453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61" name="Google Shape;461;p13"/>
          <p:cNvGrpSpPr/>
          <p:nvPr/>
        </p:nvGrpSpPr>
        <p:grpSpPr>
          <a:xfrm>
            <a:off x="73138" y="60895"/>
            <a:ext cx="8999865" cy="5039951"/>
            <a:chOff x="73138" y="60895"/>
            <a:chExt cx="8999865" cy="5039951"/>
          </a:xfrm>
        </p:grpSpPr>
        <p:sp>
          <p:nvSpPr>
            <p:cNvPr id="462" name="Google Shape;462;p13"/>
            <p:cNvSpPr/>
            <p:nvPr/>
          </p:nvSpPr>
          <p:spPr>
            <a:xfrm>
              <a:off x="158975" y="14315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463" name="Google Shape;463;p13"/>
            <p:cNvSpPr/>
            <p:nvPr/>
          </p:nvSpPr>
          <p:spPr>
            <a:xfrm rot="10800000" flipH="1">
              <a:off x="158975" y="486720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464" name="Google Shape;464;p13"/>
            <p:cNvSpPr/>
            <p:nvPr/>
          </p:nvSpPr>
          <p:spPr>
            <a:xfrm flipH="1">
              <a:off x="8835050" y="14315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465" name="Google Shape;465;p13"/>
            <p:cNvSpPr/>
            <p:nvPr/>
          </p:nvSpPr>
          <p:spPr>
            <a:xfrm rot="10800000">
              <a:off x="8835050" y="486720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grpSp>
          <p:nvGrpSpPr>
            <p:cNvPr id="466" name="Google Shape;466;p13"/>
            <p:cNvGrpSpPr/>
            <p:nvPr/>
          </p:nvGrpSpPr>
          <p:grpSpPr>
            <a:xfrm>
              <a:off x="73138" y="60895"/>
              <a:ext cx="8999865" cy="5039951"/>
              <a:chOff x="1486450" y="1985450"/>
              <a:chExt cx="2868300" cy="1600950"/>
            </a:xfrm>
          </p:grpSpPr>
          <p:sp>
            <p:nvSpPr>
              <p:cNvPr id="467" name="Google Shape;467;p13"/>
              <p:cNvSpPr/>
              <p:nvPr/>
            </p:nvSpPr>
            <p:spPr>
              <a:xfrm>
                <a:off x="1486450" y="1985450"/>
                <a:ext cx="2868300" cy="1600950"/>
              </a:xfrm>
              <a:custGeom>
                <a:avLst/>
                <a:gdLst/>
                <a:ahLst/>
                <a:cxnLst/>
                <a:rect l="l" t="t" r="r" b="b"/>
                <a:pathLst>
                  <a:path w="114732" h="64038" extrusionOk="0">
                    <a:moveTo>
                      <a:pt x="2868" y="1872"/>
                    </a:moveTo>
                    <a:lnTo>
                      <a:pt x="2868" y="1204"/>
                    </a:lnTo>
                    <a:lnTo>
                      <a:pt x="1205" y="1204"/>
                    </a:lnTo>
                    <a:lnTo>
                      <a:pt x="1205" y="2868"/>
                    </a:lnTo>
                    <a:lnTo>
                      <a:pt x="1882" y="2868"/>
                    </a:lnTo>
                    <a:lnTo>
                      <a:pt x="1882" y="2031"/>
                    </a:lnTo>
                    <a:cubicBezTo>
                      <a:pt x="1882" y="1952"/>
                      <a:pt x="1952" y="1872"/>
                      <a:pt x="2042" y="1872"/>
                    </a:cubicBezTo>
                    <a:close/>
                    <a:moveTo>
                      <a:pt x="1882" y="3107"/>
                    </a:moveTo>
                    <a:lnTo>
                      <a:pt x="1882" y="3754"/>
                    </a:lnTo>
                    <a:lnTo>
                      <a:pt x="319" y="3754"/>
                    </a:lnTo>
                    <a:lnTo>
                      <a:pt x="319" y="319"/>
                    </a:lnTo>
                    <a:lnTo>
                      <a:pt x="3754" y="319"/>
                    </a:lnTo>
                    <a:lnTo>
                      <a:pt x="3754" y="1872"/>
                    </a:lnTo>
                    <a:lnTo>
                      <a:pt x="3107" y="1872"/>
                    </a:lnTo>
                    <a:lnTo>
                      <a:pt x="3107" y="1085"/>
                    </a:lnTo>
                    <a:cubicBezTo>
                      <a:pt x="3107" y="1016"/>
                      <a:pt x="3057" y="966"/>
                      <a:pt x="2987" y="966"/>
                    </a:cubicBezTo>
                    <a:lnTo>
                      <a:pt x="1086" y="966"/>
                    </a:lnTo>
                    <a:cubicBezTo>
                      <a:pt x="1016" y="966"/>
                      <a:pt x="966" y="1016"/>
                      <a:pt x="966" y="1085"/>
                    </a:cubicBezTo>
                    <a:lnTo>
                      <a:pt x="966" y="2987"/>
                    </a:lnTo>
                    <a:cubicBezTo>
                      <a:pt x="966" y="3057"/>
                      <a:pt x="1016" y="3107"/>
                      <a:pt x="1086" y="3107"/>
                    </a:cubicBezTo>
                    <a:close/>
                    <a:moveTo>
                      <a:pt x="3754" y="3754"/>
                    </a:moveTo>
                    <a:lnTo>
                      <a:pt x="2201" y="3754"/>
                    </a:lnTo>
                    <a:lnTo>
                      <a:pt x="2201" y="2191"/>
                    </a:lnTo>
                    <a:lnTo>
                      <a:pt x="3754" y="2191"/>
                    </a:lnTo>
                    <a:close/>
                    <a:moveTo>
                      <a:pt x="4083" y="159"/>
                    </a:moveTo>
                    <a:cubicBezTo>
                      <a:pt x="4083" y="69"/>
                      <a:pt x="4003" y="0"/>
                      <a:pt x="3923" y="0"/>
                    </a:cubicBezTo>
                    <a:lnTo>
                      <a:pt x="159" y="0"/>
                    </a:lnTo>
                    <a:cubicBezTo>
                      <a:pt x="70" y="0"/>
                      <a:pt x="0" y="69"/>
                      <a:pt x="0" y="159"/>
                    </a:cubicBezTo>
                    <a:lnTo>
                      <a:pt x="0" y="3913"/>
                    </a:lnTo>
                    <a:cubicBezTo>
                      <a:pt x="0" y="4003"/>
                      <a:pt x="70" y="4072"/>
                      <a:pt x="159" y="4072"/>
                    </a:cubicBezTo>
                    <a:lnTo>
                      <a:pt x="1882" y="4072"/>
                    </a:lnTo>
                    <a:lnTo>
                      <a:pt x="1882" y="32013"/>
                    </a:lnTo>
                    <a:lnTo>
                      <a:pt x="1882" y="59965"/>
                    </a:lnTo>
                    <a:lnTo>
                      <a:pt x="159" y="59965"/>
                    </a:lnTo>
                    <a:cubicBezTo>
                      <a:pt x="70" y="59965"/>
                      <a:pt x="0" y="60034"/>
                      <a:pt x="0" y="60124"/>
                    </a:cubicBezTo>
                    <a:lnTo>
                      <a:pt x="0" y="63878"/>
                    </a:lnTo>
                    <a:cubicBezTo>
                      <a:pt x="0" y="63968"/>
                      <a:pt x="70" y="64037"/>
                      <a:pt x="159" y="64037"/>
                    </a:cubicBezTo>
                    <a:lnTo>
                      <a:pt x="3923" y="64037"/>
                    </a:lnTo>
                    <a:cubicBezTo>
                      <a:pt x="4003" y="64037"/>
                      <a:pt x="4083" y="63968"/>
                      <a:pt x="4083" y="63878"/>
                    </a:cubicBezTo>
                    <a:lnTo>
                      <a:pt x="4083" y="62156"/>
                    </a:lnTo>
                    <a:lnTo>
                      <a:pt x="45716" y="62156"/>
                    </a:lnTo>
                    <a:lnTo>
                      <a:pt x="110649" y="62156"/>
                    </a:lnTo>
                    <a:lnTo>
                      <a:pt x="110649" y="63878"/>
                    </a:lnTo>
                    <a:cubicBezTo>
                      <a:pt x="110649" y="63968"/>
                      <a:pt x="110719" y="64037"/>
                      <a:pt x="110808" y="64037"/>
                    </a:cubicBezTo>
                    <a:lnTo>
                      <a:pt x="114572" y="64037"/>
                    </a:lnTo>
                    <a:cubicBezTo>
                      <a:pt x="114662" y="64037"/>
                      <a:pt x="114732" y="63968"/>
                      <a:pt x="114732" y="63878"/>
                    </a:cubicBezTo>
                    <a:lnTo>
                      <a:pt x="114732" y="60124"/>
                    </a:lnTo>
                    <a:cubicBezTo>
                      <a:pt x="114732" y="60034"/>
                      <a:pt x="114662" y="59965"/>
                      <a:pt x="114572" y="59965"/>
                    </a:cubicBezTo>
                    <a:lnTo>
                      <a:pt x="112850" y="59965"/>
                    </a:lnTo>
                    <a:lnTo>
                      <a:pt x="112850" y="32013"/>
                    </a:lnTo>
                    <a:lnTo>
                      <a:pt x="112850" y="4072"/>
                    </a:lnTo>
                    <a:lnTo>
                      <a:pt x="114572" y="4072"/>
                    </a:lnTo>
                    <a:cubicBezTo>
                      <a:pt x="114662" y="4072"/>
                      <a:pt x="114732" y="4003"/>
                      <a:pt x="114732" y="3913"/>
                    </a:cubicBezTo>
                    <a:lnTo>
                      <a:pt x="114732" y="159"/>
                    </a:lnTo>
                    <a:cubicBezTo>
                      <a:pt x="114732" y="69"/>
                      <a:pt x="114662" y="0"/>
                      <a:pt x="114572" y="0"/>
                    </a:cubicBezTo>
                    <a:lnTo>
                      <a:pt x="110808" y="0"/>
                    </a:lnTo>
                    <a:cubicBezTo>
                      <a:pt x="110719" y="0"/>
                      <a:pt x="110649" y="69"/>
                      <a:pt x="110649" y="159"/>
                    </a:cubicBezTo>
                    <a:lnTo>
                      <a:pt x="110649" y="1872"/>
                    </a:lnTo>
                    <a:lnTo>
                      <a:pt x="45716" y="1872"/>
                    </a:lnTo>
                    <a:lnTo>
                      <a:pt x="4083" y="1872"/>
                    </a:lnTo>
                    <a:close/>
                    <a:moveTo>
                      <a:pt x="4083" y="2191"/>
                    </a:moveTo>
                    <a:lnTo>
                      <a:pt x="4083" y="2788"/>
                    </a:lnTo>
                    <a:lnTo>
                      <a:pt x="10336" y="2788"/>
                    </a:lnTo>
                    <a:cubicBezTo>
                      <a:pt x="10406" y="2788"/>
                      <a:pt x="10456" y="2848"/>
                      <a:pt x="10456" y="2908"/>
                    </a:cubicBezTo>
                    <a:cubicBezTo>
                      <a:pt x="10456" y="2977"/>
                      <a:pt x="10406" y="3027"/>
                      <a:pt x="10336" y="3027"/>
                    </a:cubicBezTo>
                    <a:lnTo>
                      <a:pt x="4083" y="3027"/>
                    </a:lnTo>
                    <a:lnTo>
                      <a:pt x="4083" y="3913"/>
                    </a:lnTo>
                    <a:cubicBezTo>
                      <a:pt x="4083" y="4003"/>
                      <a:pt x="4003" y="4072"/>
                      <a:pt x="3923" y="4072"/>
                    </a:cubicBezTo>
                    <a:lnTo>
                      <a:pt x="3037" y="4072"/>
                    </a:lnTo>
                    <a:lnTo>
                      <a:pt x="3037" y="10834"/>
                    </a:lnTo>
                    <a:cubicBezTo>
                      <a:pt x="3037" y="10894"/>
                      <a:pt x="2978" y="10953"/>
                      <a:pt x="2918" y="10953"/>
                    </a:cubicBezTo>
                    <a:cubicBezTo>
                      <a:pt x="2848" y="10953"/>
                      <a:pt x="2788" y="10894"/>
                      <a:pt x="2788" y="10834"/>
                    </a:cubicBezTo>
                    <a:lnTo>
                      <a:pt x="2788" y="4072"/>
                    </a:lnTo>
                    <a:lnTo>
                      <a:pt x="2201" y="4072"/>
                    </a:lnTo>
                    <a:lnTo>
                      <a:pt x="2201" y="32013"/>
                    </a:lnTo>
                    <a:lnTo>
                      <a:pt x="2201" y="59965"/>
                    </a:lnTo>
                    <a:lnTo>
                      <a:pt x="2788" y="59965"/>
                    </a:lnTo>
                    <a:lnTo>
                      <a:pt x="2788" y="53203"/>
                    </a:lnTo>
                    <a:cubicBezTo>
                      <a:pt x="2788" y="53134"/>
                      <a:pt x="2848" y="53084"/>
                      <a:pt x="2918" y="53084"/>
                    </a:cubicBezTo>
                    <a:cubicBezTo>
                      <a:pt x="2978" y="53084"/>
                      <a:pt x="3037" y="53134"/>
                      <a:pt x="3037" y="53203"/>
                    </a:cubicBezTo>
                    <a:lnTo>
                      <a:pt x="3037" y="59965"/>
                    </a:lnTo>
                    <a:lnTo>
                      <a:pt x="3923" y="59965"/>
                    </a:lnTo>
                    <a:cubicBezTo>
                      <a:pt x="4003" y="59965"/>
                      <a:pt x="4083" y="60034"/>
                      <a:pt x="4083" y="60124"/>
                    </a:cubicBezTo>
                    <a:lnTo>
                      <a:pt x="4083" y="61010"/>
                    </a:lnTo>
                    <a:lnTo>
                      <a:pt x="10336" y="61010"/>
                    </a:lnTo>
                    <a:cubicBezTo>
                      <a:pt x="10406" y="61010"/>
                      <a:pt x="10456" y="61060"/>
                      <a:pt x="10456" y="61130"/>
                    </a:cubicBezTo>
                    <a:cubicBezTo>
                      <a:pt x="10456" y="61189"/>
                      <a:pt x="10406" y="61249"/>
                      <a:pt x="10336" y="61249"/>
                    </a:cubicBezTo>
                    <a:lnTo>
                      <a:pt x="4083" y="61249"/>
                    </a:lnTo>
                    <a:lnTo>
                      <a:pt x="4083" y="61837"/>
                    </a:lnTo>
                    <a:lnTo>
                      <a:pt x="45716" y="61837"/>
                    </a:lnTo>
                    <a:lnTo>
                      <a:pt x="110649" y="61837"/>
                    </a:lnTo>
                    <a:lnTo>
                      <a:pt x="110649" y="61249"/>
                    </a:lnTo>
                    <a:lnTo>
                      <a:pt x="104396" y="61249"/>
                    </a:lnTo>
                    <a:cubicBezTo>
                      <a:pt x="104326" y="61249"/>
                      <a:pt x="104276" y="61189"/>
                      <a:pt x="104276" y="61130"/>
                    </a:cubicBezTo>
                    <a:cubicBezTo>
                      <a:pt x="104276" y="61060"/>
                      <a:pt x="104326" y="61010"/>
                      <a:pt x="104396" y="61010"/>
                    </a:cubicBezTo>
                    <a:lnTo>
                      <a:pt x="110649" y="61010"/>
                    </a:lnTo>
                    <a:lnTo>
                      <a:pt x="110649" y="60124"/>
                    </a:lnTo>
                    <a:cubicBezTo>
                      <a:pt x="110649" y="60034"/>
                      <a:pt x="110719" y="59965"/>
                      <a:pt x="110808" y="59965"/>
                    </a:cubicBezTo>
                    <a:lnTo>
                      <a:pt x="111695" y="59965"/>
                    </a:lnTo>
                    <a:lnTo>
                      <a:pt x="111695" y="53203"/>
                    </a:lnTo>
                    <a:cubicBezTo>
                      <a:pt x="111695" y="53134"/>
                      <a:pt x="111744" y="53084"/>
                      <a:pt x="111814" y="53084"/>
                    </a:cubicBezTo>
                    <a:cubicBezTo>
                      <a:pt x="111884" y="53084"/>
                      <a:pt x="111934" y="53134"/>
                      <a:pt x="111934" y="53203"/>
                    </a:cubicBezTo>
                    <a:lnTo>
                      <a:pt x="111934" y="59965"/>
                    </a:lnTo>
                    <a:lnTo>
                      <a:pt x="112531" y="59965"/>
                    </a:lnTo>
                    <a:lnTo>
                      <a:pt x="112531" y="32013"/>
                    </a:lnTo>
                    <a:lnTo>
                      <a:pt x="112531" y="4072"/>
                    </a:lnTo>
                    <a:lnTo>
                      <a:pt x="111934" y="4072"/>
                    </a:lnTo>
                    <a:lnTo>
                      <a:pt x="111934" y="10834"/>
                    </a:lnTo>
                    <a:cubicBezTo>
                      <a:pt x="111934" y="10894"/>
                      <a:pt x="111884" y="10953"/>
                      <a:pt x="111814" y="10953"/>
                    </a:cubicBezTo>
                    <a:cubicBezTo>
                      <a:pt x="111744" y="10953"/>
                      <a:pt x="111695" y="10894"/>
                      <a:pt x="111695" y="10834"/>
                    </a:cubicBezTo>
                    <a:lnTo>
                      <a:pt x="111695" y="4072"/>
                    </a:lnTo>
                    <a:lnTo>
                      <a:pt x="110808" y="4072"/>
                    </a:lnTo>
                    <a:cubicBezTo>
                      <a:pt x="110719" y="4072"/>
                      <a:pt x="110649" y="4003"/>
                      <a:pt x="110649" y="3913"/>
                    </a:cubicBezTo>
                    <a:lnTo>
                      <a:pt x="110649" y="3027"/>
                    </a:lnTo>
                    <a:lnTo>
                      <a:pt x="104396" y="3027"/>
                    </a:lnTo>
                    <a:cubicBezTo>
                      <a:pt x="104326" y="3027"/>
                      <a:pt x="104276" y="2977"/>
                      <a:pt x="104276" y="2908"/>
                    </a:cubicBezTo>
                    <a:cubicBezTo>
                      <a:pt x="104276" y="2848"/>
                      <a:pt x="104326" y="2788"/>
                      <a:pt x="104396" y="2788"/>
                    </a:cubicBezTo>
                    <a:lnTo>
                      <a:pt x="110649" y="2788"/>
                    </a:lnTo>
                    <a:lnTo>
                      <a:pt x="110649" y="2191"/>
                    </a:lnTo>
                    <a:lnTo>
                      <a:pt x="45716" y="2191"/>
                    </a:lnTo>
                    <a:close/>
                    <a:moveTo>
                      <a:pt x="3107" y="62156"/>
                    </a:moveTo>
                    <a:lnTo>
                      <a:pt x="3754" y="62156"/>
                    </a:lnTo>
                    <a:lnTo>
                      <a:pt x="3754" y="63719"/>
                    </a:lnTo>
                    <a:lnTo>
                      <a:pt x="319" y="63719"/>
                    </a:lnTo>
                    <a:lnTo>
                      <a:pt x="319" y="60284"/>
                    </a:lnTo>
                    <a:lnTo>
                      <a:pt x="1882" y="60284"/>
                    </a:lnTo>
                    <a:lnTo>
                      <a:pt x="1882" y="60930"/>
                    </a:lnTo>
                    <a:lnTo>
                      <a:pt x="1086" y="60930"/>
                    </a:lnTo>
                    <a:cubicBezTo>
                      <a:pt x="1016" y="60930"/>
                      <a:pt x="966" y="60981"/>
                      <a:pt x="966" y="61050"/>
                    </a:cubicBezTo>
                    <a:lnTo>
                      <a:pt x="966" y="62952"/>
                    </a:lnTo>
                    <a:cubicBezTo>
                      <a:pt x="966" y="63021"/>
                      <a:pt x="1016" y="63072"/>
                      <a:pt x="1086" y="63072"/>
                    </a:cubicBezTo>
                    <a:lnTo>
                      <a:pt x="2987" y="63072"/>
                    </a:lnTo>
                    <a:cubicBezTo>
                      <a:pt x="3057" y="63072"/>
                      <a:pt x="3107" y="63021"/>
                      <a:pt x="3107" y="62952"/>
                    </a:cubicBezTo>
                    <a:close/>
                    <a:moveTo>
                      <a:pt x="1882" y="61169"/>
                    </a:moveTo>
                    <a:lnTo>
                      <a:pt x="1882" y="61996"/>
                    </a:lnTo>
                    <a:cubicBezTo>
                      <a:pt x="1882" y="62085"/>
                      <a:pt x="1952" y="62156"/>
                      <a:pt x="2042" y="62156"/>
                    </a:cubicBezTo>
                    <a:lnTo>
                      <a:pt x="2868" y="62156"/>
                    </a:lnTo>
                    <a:lnTo>
                      <a:pt x="2868" y="62833"/>
                    </a:lnTo>
                    <a:lnTo>
                      <a:pt x="1205" y="62833"/>
                    </a:lnTo>
                    <a:lnTo>
                      <a:pt x="1205" y="61169"/>
                    </a:lnTo>
                    <a:close/>
                    <a:moveTo>
                      <a:pt x="3754" y="61837"/>
                    </a:moveTo>
                    <a:lnTo>
                      <a:pt x="2201" y="61837"/>
                    </a:lnTo>
                    <a:lnTo>
                      <a:pt x="2201" y="60284"/>
                    </a:lnTo>
                    <a:lnTo>
                      <a:pt x="3754" y="60284"/>
                    </a:lnTo>
                    <a:close/>
                    <a:moveTo>
                      <a:pt x="111615" y="1872"/>
                    </a:moveTo>
                    <a:lnTo>
                      <a:pt x="110968" y="1872"/>
                    </a:lnTo>
                    <a:lnTo>
                      <a:pt x="110968" y="319"/>
                    </a:lnTo>
                    <a:lnTo>
                      <a:pt x="114413" y="319"/>
                    </a:lnTo>
                    <a:lnTo>
                      <a:pt x="114413" y="3754"/>
                    </a:lnTo>
                    <a:lnTo>
                      <a:pt x="112850" y="3754"/>
                    </a:lnTo>
                    <a:lnTo>
                      <a:pt x="112850" y="3107"/>
                    </a:lnTo>
                    <a:lnTo>
                      <a:pt x="113647" y="3107"/>
                    </a:lnTo>
                    <a:cubicBezTo>
                      <a:pt x="113706" y="3107"/>
                      <a:pt x="113766" y="3057"/>
                      <a:pt x="113766" y="2987"/>
                    </a:cubicBezTo>
                    <a:lnTo>
                      <a:pt x="113766" y="1085"/>
                    </a:lnTo>
                    <a:cubicBezTo>
                      <a:pt x="113766" y="1016"/>
                      <a:pt x="113706" y="966"/>
                      <a:pt x="113647" y="966"/>
                    </a:cubicBezTo>
                    <a:lnTo>
                      <a:pt x="111735" y="966"/>
                    </a:lnTo>
                    <a:cubicBezTo>
                      <a:pt x="111675" y="966"/>
                      <a:pt x="111615" y="1016"/>
                      <a:pt x="111615" y="1085"/>
                    </a:cubicBezTo>
                    <a:close/>
                    <a:moveTo>
                      <a:pt x="112850" y="2868"/>
                    </a:moveTo>
                    <a:lnTo>
                      <a:pt x="112850" y="2031"/>
                    </a:lnTo>
                    <a:cubicBezTo>
                      <a:pt x="112850" y="1952"/>
                      <a:pt x="112780" y="1872"/>
                      <a:pt x="112691" y="1872"/>
                    </a:cubicBezTo>
                    <a:lnTo>
                      <a:pt x="111854" y="1872"/>
                    </a:lnTo>
                    <a:lnTo>
                      <a:pt x="111854" y="1204"/>
                    </a:lnTo>
                    <a:lnTo>
                      <a:pt x="113527" y="1204"/>
                    </a:lnTo>
                    <a:lnTo>
                      <a:pt x="113527" y="2868"/>
                    </a:lnTo>
                    <a:close/>
                    <a:moveTo>
                      <a:pt x="110968" y="2191"/>
                    </a:moveTo>
                    <a:lnTo>
                      <a:pt x="112531" y="2191"/>
                    </a:lnTo>
                    <a:lnTo>
                      <a:pt x="112531" y="3754"/>
                    </a:lnTo>
                    <a:lnTo>
                      <a:pt x="110968" y="3754"/>
                    </a:lnTo>
                    <a:close/>
                    <a:moveTo>
                      <a:pt x="111854" y="62156"/>
                    </a:moveTo>
                    <a:lnTo>
                      <a:pt x="112691" y="62156"/>
                    </a:lnTo>
                    <a:cubicBezTo>
                      <a:pt x="112780" y="62156"/>
                      <a:pt x="112850" y="62085"/>
                      <a:pt x="112850" y="61996"/>
                    </a:cubicBezTo>
                    <a:lnTo>
                      <a:pt x="112850" y="61169"/>
                    </a:lnTo>
                    <a:lnTo>
                      <a:pt x="113527" y="61169"/>
                    </a:lnTo>
                    <a:lnTo>
                      <a:pt x="113527" y="62833"/>
                    </a:lnTo>
                    <a:lnTo>
                      <a:pt x="111854" y="62833"/>
                    </a:lnTo>
                    <a:close/>
                    <a:moveTo>
                      <a:pt x="112850" y="60930"/>
                    </a:moveTo>
                    <a:lnTo>
                      <a:pt x="112850" y="60284"/>
                    </a:lnTo>
                    <a:lnTo>
                      <a:pt x="114413" y="60284"/>
                    </a:lnTo>
                    <a:lnTo>
                      <a:pt x="114413" y="63719"/>
                    </a:lnTo>
                    <a:lnTo>
                      <a:pt x="110968" y="63719"/>
                    </a:lnTo>
                    <a:lnTo>
                      <a:pt x="110968" y="62156"/>
                    </a:lnTo>
                    <a:lnTo>
                      <a:pt x="111615" y="62156"/>
                    </a:lnTo>
                    <a:lnTo>
                      <a:pt x="111615" y="62952"/>
                    </a:lnTo>
                    <a:cubicBezTo>
                      <a:pt x="111615" y="63021"/>
                      <a:pt x="111675" y="63072"/>
                      <a:pt x="111735" y="63072"/>
                    </a:cubicBezTo>
                    <a:lnTo>
                      <a:pt x="113647" y="63072"/>
                    </a:lnTo>
                    <a:cubicBezTo>
                      <a:pt x="113706" y="63072"/>
                      <a:pt x="113766" y="63021"/>
                      <a:pt x="113766" y="62952"/>
                    </a:cubicBezTo>
                    <a:lnTo>
                      <a:pt x="113766" y="61050"/>
                    </a:lnTo>
                    <a:cubicBezTo>
                      <a:pt x="113766" y="60981"/>
                      <a:pt x="113706" y="60930"/>
                      <a:pt x="113647" y="60930"/>
                    </a:cubicBezTo>
                    <a:close/>
                    <a:moveTo>
                      <a:pt x="110968" y="60284"/>
                    </a:moveTo>
                    <a:lnTo>
                      <a:pt x="112531" y="60284"/>
                    </a:lnTo>
                    <a:lnTo>
                      <a:pt x="112531" y="61837"/>
                    </a:lnTo>
                    <a:lnTo>
                      <a:pt x="110968" y="6183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3"/>
              <p:cNvSpPr/>
              <p:nvPr/>
            </p:nvSpPr>
            <p:spPr>
              <a:xfrm>
                <a:off x="1556150" y="2280175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3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30"/>
                    </a:cubicBezTo>
                    <a:lnTo>
                      <a:pt x="249" y="369"/>
                    </a:lnTo>
                    <a:cubicBezTo>
                      <a:pt x="249" y="429"/>
                      <a:pt x="190" y="488"/>
                      <a:pt x="130" y="488"/>
                    </a:cubicBezTo>
                    <a:cubicBezTo>
                      <a:pt x="60" y="488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3"/>
              <p:cNvSpPr/>
              <p:nvPr/>
            </p:nvSpPr>
            <p:spPr>
              <a:xfrm>
                <a:off x="1556150" y="25682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3"/>
              <p:cNvSpPr/>
              <p:nvPr/>
            </p:nvSpPr>
            <p:spPr>
              <a:xfrm>
                <a:off x="1556150" y="2544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3"/>
              <p:cNvSpPr/>
              <p:nvPr/>
            </p:nvSpPr>
            <p:spPr>
              <a:xfrm>
                <a:off x="1556150" y="25201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249" y="368"/>
                    </a:move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8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3"/>
              <p:cNvSpPr/>
              <p:nvPr/>
            </p:nvSpPr>
            <p:spPr>
              <a:xfrm>
                <a:off x="1556150" y="24962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lnTo>
                      <a:pt x="0" y="120"/>
                    </a:lnTo>
                    <a:cubicBezTo>
                      <a:pt x="0" y="49"/>
                      <a:pt x="60" y="0"/>
                      <a:pt x="130" y="0"/>
                    </a:cubicBezTo>
                    <a:cubicBezTo>
                      <a:pt x="190" y="0"/>
                      <a:pt x="249" y="49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3"/>
              <p:cNvSpPr/>
              <p:nvPr/>
            </p:nvSpPr>
            <p:spPr>
              <a:xfrm>
                <a:off x="1556150" y="24723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3"/>
              <p:cNvSpPr/>
              <p:nvPr/>
            </p:nvSpPr>
            <p:spPr>
              <a:xfrm>
                <a:off x="1556150" y="24482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3"/>
              <p:cNvSpPr/>
              <p:nvPr/>
            </p:nvSpPr>
            <p:spPr>
              <a:xfrm>
                <a:off x="1556150" y="2424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3"/>
              <p:cNvSpPr/>
              <p:nvPr/>
            </p:nvSpPr>
            <p:spPr>
              <a:xfrm>
                <a:off x="1556150" y="24001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249" y="368"/>
                    </a:move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8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3"/>
              <p:cNvSpPr/>
              <p:nvPr/>
            </p:nvSpPr>
            <p:spPr>
              <a:xfrm>
                <a:off x="1556150" y="23762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3"/>
              <p:cNvSpPr/>
              <p:nvPr/>
            </p:nvSpPr>
            <p:spPr>
              <a:xfrm>
                <a:off x="1556150" y="23523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3"/>
              <p:cNvSpPr/>
              <p:nvPr/>
            </p:nvSpPr>
            <p:spPr>
              <a:xfrm>
                <a:off x="1556150" y="23282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3"/>
              <p:cNvSpPr/>
              <p:nvPr/>
            </p:nvSpPr>
            <p:spPr>
              <a:xfrm>
                <a:off x="1556150" y="23043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0"/>
                      <a:pt x="130" y="0"/>
                    </a:cubicBezTo>
                    <a:cubicBezTo>
                      <a:pt x="190" y="0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3"/>
              <p:cNvSpPr/>
              <p:nvPr/>
            </p:nvSpPr>
            <p:spPr>
              <a:xfrm>
                <a:off x="24386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3"/>
              <p:cNvSpPr/>
              <p:nvPr/>
            </p:nvSpPr>
            <p:spPr>
              <a:xfrm>
                <a:off x="1766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3"/>
              <p:cNvSpPr/>
              <p:nvPr/>
            </p:nvSpPr>
            <p:spPr>
              <a:xfrm>
                <a:off x="1790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3"/>
              <p:cNvSpPr/>
              <p:nvPr/>
            </p:nvSpPr>
            <p:spPr>
              <a:xfrm>
                <a:off x="1814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3"/>
              <p:cNvSpPr/>
              <p:nvPr/>
            </p:nvSpPr>
            <p:spPr>
              <a:xfrm>
                <a:off x="1838700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3"/>
              <p:cNvSpPr/>
              <p:nvPr/>
            </p:nvSpPr>
            <p:spPr>
              <a:xfrm>
                <a:off x="186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3"/>
              <p:cNvSpPr/>
              <p:nvPr/>
            </p:nvSpPr>
            <p:spPr>
              <a:xfrm>
                <a:off x="18867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3"/>
              <p:cNvSpPr/>
              <p:nvPr/>
            </p:nvSpPr>
            <p:spPr>
              <a:xfrm>
                <a:off x="1910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3"/>
              <p:cNvSpPr/>
              <p:nvPr/>
            </p:nvSpPr>
            <p:spPr>
              <a:xfrm>
                <a:off x="1934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3"/>
              <p:cNvSpPr/>
              <p:nvPr/>
            </p:nvSpPr>
            <p:spPr>
              <a:xfrm>
                <a:off x="1958700" y="205515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3"/>
              <p:cNvSpPr/>
              <p:nvPr/>
            </p:nvSpPr>
            <p:spPr>
              <a:xfrm>
                <a:off x="198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3"/>
              <p:cNvSpPr/>
              <p:nvPr/>
            </p:nvSpPr>
            <p:spPr>
              <a:xfrm>
                <a:off x="20067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3"/>
              <p:cNvSpPr/>
              <p:nvPr/>
            </p:nvSpPr>
            <p:spPr>
              <a:xfrm>
                <a:off x="20306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3"/>
              <p:cNvSpPr/>
              <p:nvPr/>
            </p:nvSpPr>
            <p:spPr>
              <a:xfrm>
                <a:off x="20547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13"/>
              <p:cNvSpPr/>
              <p:nvPr/>
            </p:nvSpPr>
            <p:spPr>
              <a:xfrm>
                <a:off x="20786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13"/>
              <p:cNvSpPr/>
              <p:nvPr/>
            </p:nvSpPr>
            <p:spPr>
              <a:xfrm>
                <a:off x="210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3"/>
              <p:cNvSpPr/>
              <p:nvPr/>
            </p:nvSpPr>
            <p:spPr>
              <a:xfrm>
                <a:off x="212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13"/>
              <p:cNvSpPr/>
              <p:nvPr/>
            </p:nvSpPr>
            <p:spPr>
              <a:xfrm>
                <a:off x="2150600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13"/>
              <p:cNvSpPr/>
              <p:nvPr/>
            </p:nvSpPr>
            <p:spPr>
              <a:xfrm>
                <a:off x="21747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13"/>
              <p:cNvSpPr/>
              <p:nvPr/>
            </p:nvSpPr>
            <p:spPr>
              <a:xfrm>
                <a:off x="21986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13"/>
              <p:cNvSpPr/>
              <p:nvPr/>
            </p:nvSpPr>
            <p:spPr>
              <a:xfrm>
                <a:off x="2222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13"/>
              <p:cNvSpPr/>
              <p:nvPr/>
            </p:nvSpPr>
            <p:spPr>
              <a:xfrm>
                <a:off x="224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3"/>
              <p:cNvSpPr/>
              <p:nvPr/>
            </p:nvSpPr>
            <p:spPr>
              <a:xfrm>
                <a:off x="227060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3"/>
              <p:cNvSpPr/>
              <p:nvPr/>
            </p:nvSpPr>
            <p:spPr>
              <a:xfrm>
                <a:off x="2294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3"/>
              <p:cNvSpPr/>
              <p:nvPr/>
            </p:nvSpPr>
            <p:spPr>
              <a:xfrm>
                <a:off x="23186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13"/>
              <p:cNvSpPr/>
              <p:nvPr/>
            </p:nvSpPr>
            <p:spPr>
              <a:xfrm>
                <a:off x="2342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13"/>
              <p:cNvSpPr/>
              <p:nvPr/>
            </p:nvSpPr>
            <p:spPr>
              <a:xfrm>
                <a:off x="236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13"/>
              <p:cNvSpPr/>
              <p:nvPr/>
            </p:nvSpPr>
            <p:spPr>
              <a:xfrm>
                <a:off x="23906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13"/>
              <p:cNvSpPr/>
              <p:nvPr/>
            </p:nvSpPr>
            <p:spPr>
              <a:xfrm>
                <a:off x="2414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3"/>
              <p:cNvSpPr/>
              <p:nvPr/>
            </p:nvSpPr>
            <p:spPr>
              <a:xfrm>
                <a:off x="3155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13"/>
              <p:cNvSpPr/>
              <p:nvPr/>
            </p:nvSpPr>
            <p:spPr>
              <a:xfrm>
                <a:off x="2466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13"/>
              <p:cNvSpPr/>
              <p:nvPr/>
            </p:nvSpPr>
            <p:spPr>
              <a:xfrm>
                <a:off x="24899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13"/>
              <p:cNvSpPr/>
              <p:nvPr/>
            </p:nvSpPr>
            <p:spPr>
              <a:xfrm>
                <a:off x="25140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13"/>
              <p:cNvSpPr/>
              <p:nvPr/>
            </p:nvSpPr>
            <p:spPr>
              <a:xfrm>
                <a:off x="253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13"/>
              <p:cNvSpPr/>
              <p:nvPr/>
            </p:nvSpPr>
            <p:spPr>
              <a:xfrm>
                <a:off x="25621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13"/>
              <p:cNvSpPr/>
              <p:nvPr/>
            </p:nvSpPr>
            <p:spPr>
              <a:xfrm>
                <a:off x="2586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13"/>
              <p:cNvSpPr/>
              <p:nvPr/>
            </p:nvSpPr>
            <p:spPr>
              <a:xfrm>
                <a:off x="2609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13"/>
              <p:cNvSpPr/>
              <p:nvPr/>
            </p:nvSpPr>
            <p:spPr>
              <a:xfrm>
                <a:off x="26340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13"/>
              <p:cNvSpPr/>
              <p:nvPr/>
            </p:nvSpPr>
            <p:spPr>
              <a:xfrm>
                <a:off x="265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13"/>
              <p:cNvSpPr/>
              <p:nvPr/>
            </p:nvSpPr>
            <p:spPr>
              <a:xfrm>
                <a:off x="26818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13"/>
              <p:cNvSpPr/>
              <p:nvPr/>
            </p:nvSpPr>
            <p:spPr>
              <a:xfrm>
                <a:off x="27060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13"/>
              <p:cNvSpPr/>
              <p:nvPr/>
            </p:nvSpPr>
            <p:spPr>
              <a:xfrm>
                <a:off x="2729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13"/>
              <p:cNvSpPr/>
              <p:nvPr/>
            </p:nvSpPr>
            <p:spPr>
              <a:xfrm>
                <a:off x="27540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13"/>
              <p:cNvSpPr/>
              <p:nvPr/>
            </p:nvSpPr>
            <p:spPr>
              <a:xfrm>
                <a:off x="277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13"/>
              <p:cNvSpPr/>
              <p:nvPr/>
            </p:nvSpPr>
            <p:spPr>
              <a:xfrm>
                <a:off x="28018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8" y="60"/>
                      <a:pt x="488" y="120"/>
                    </a:cubicBezTo>
                    <a:cubicBezTo>
                      <a:pt x="488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13"/>
              <p:cNvSpPr/>
              <p:nvPr/>
            </p:nvSpPr>
            <p:spPr>
              <a:xfrm>
                <a:off x="28260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13"/>
              <p:cNvSpPr/>
              <p:nvPr/>
            </p:nvSpPr>
            <p:spPr>
              <a:xfrm>
                <a:off x="2849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13"/>
              <p:cNvSpPr/>
              <p:nvPr/>
            </p:nvSpPr>
            <p:spPr>
              <a:xfrm>
                <a:off x="2874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13"/>
              <p:cNvSpPr/>
              <p:nvPr/>
            </p:nvSpPr>
            <p:spPr>
              <a:xfrm>
                <a:off x="2897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13"/>
              <p:cNvSpPr/>
              <p:nvPr/>
            </p:nvSpPr>
            <p:spPr>
              <a:xfrm>
                <a:off x="29218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13"/>
              <p:cNvSpPr/>
              <p:nvPr/>
            </p:nvSpPr>
            <p:spPr>
              <a:xfrm>
                <a:off x="29459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13"/>
              <p:cNvSpPr/>
              <p:nvPr/>
            </p:nvSpPr>
            <p:spPr>
              <a:xfrm>
                <a:off x="29691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13"/>
              <p:cNvSpPr/>
              <p:nvPr/>
            </p:nvSpPr>
            <p:spPr>
              <a:xfrm>
                <a:off x="299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13"/>
              <p:cNvSpPr/>
              <p:nvPr/>
            </p:nvSpPr>
            <p:spPr>
              <a:xfrm>
                <a:off x="3015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13"/>
              <p:cNvSpPr/>
              <p:nvPr/>
            </p:nvSpPr>
            <p:spPr>
              <a:xfrm>
                <a:off x="30393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13"/>
              <p:cNvSpPr/>
              <p:nvPr/>
            </p:nvSpPr>
            <p:spPr>
              <a:xfrm>
                <a:off x="30625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13"/>
              <p:cNvSpPr/>
              <p:nvPr/>
            </p:nvSpPr>
            <p:spPr>
              <a:xfrm>
                <a:off x="3085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13"/>
              <p:cNvSpPr/>
              <p:nvPr/>
            </p:nvSpPr>
            <p:spPr>
              <a:xfrm>
                <a:off x="3109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13"/>
              <p:cNvSpPr/>
              <p:nvPr/>
            </p:nvSpPr>
            <p:spPr>
              <a:xfrm>
                <a:off x="31324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13"/>
              <p:cNvSpPr/>
              <p:nvPr/>
            </p:nvSpPr>
            <p:spPr>
              <a:xfrm>
                <a:off x="31792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13"/>
              <p:cNvSpPr/>
              <p:nvPr/>
            </p:nvSpPr>
            <p:spPr>
              <a:xfrm>
                <a:off x="32026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13"/>
              <p:cNvSpPr/>
              <p:nvPr/>
            </p:nvSpPr>
            <p:spPr>
              <a:xfrm>
                <a:off x="3225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32492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13"/>
              <p:cNvSpPr/>
              <p:nvPr/>
            </p:nvSpPr>
            <p:spPr>
              <a:xfrm>
                <a:off x="32726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13"/>
              <p:cNvSpPr/>
              <p:nvPr/>
            </p:nvSpPr>
            <p:spPr>
              <a:xfrm>
                <a:off x="32957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30" y="0"/>
                      <a:pt x="489" y="60"/>
                      <a:pt x="489" y="120"/>
                    </a:cubicBezTo>
                    <a:cubicBezTo>
                      <a:pt x="489" y="189"/>
                      <a:pt x="430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13"/>
              <p:cNvSpPr/>
              <p:nvPr/>
            </p:nvSpPr>
            <p:spPr>
              <a:xfrm>
                <a:off x="33191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13"/>
              <p:cNvSpPr/>
              <p:nvPr/>
            </p:nvSpPr>
            <p:spPr>
              <a:xfrm>
                <a:off x="334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13"/>
              <p:cNvSpPr/>
              <p:nvPr/>
            </p:nvSpPr>
            <p:spPr>
              <a:xfrm>
                <a:off x="3365950" y="205515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8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13"/>
              <p:cNvSpPr/>
              <p:nvPr/>
            </p:nvSpPr>
            <p:spPr>
              <a:xfrm>
                <a:off x="1556150" y="32794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13"/>
              <p:cNvSpPr/>
              <p:nvPr/>
            </p:nvSpPr>
            <p:spPr>
              <a:xfrm>
                <a:off x="1556150" y="2991400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3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30"/>
                    </a:cubicBezTo>
                    <a:lnTo>
                      <a:pt x="249" y="369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13"/>
              <p:cNvSpPr/>
              <p:nvPr/>
            </p:nvSpPr>
            <p:spPr>
              <a:xfrm>
                <a:off x="1556150" y="30155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13"/>
              <p:cNvSpPr/>
              <p:nvPr/>
            </p:nvSpPr>
            <p:spPr>
              <a:xfrm>
                <a:off x="1556150" y="30394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1"/>
                      <a:pt x="130" y="1"/>
                    </a:cubicBezTo>
                    <a:cubicBezTo>
                      <a:pt x="190" y="1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13"/>
              <p:cNvSpPr/>
              <p:nvPr/>
            </p:nvSpPr>
            <p:spPr>
              <a:xfrm>
                <a:off x="1556150" y="306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13"/>
              <p:cNvSpPr/>
              <p:nvPr/>
            </p:nvSpPr>
            <p:spPr>
              <a:xfrm>
                <a:off x="1556150" y="308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13"/>
              <p:cNvSpPr/>
              <p:nvPr/>
            </p:nvSpPr>
            <p:spPr>
              <a:xfrm>
                <a:off x="1556150" y="3111375"/>
                <a:ext cx="62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90" extrusionOk="0">
                    <a:moveTo>
                      <a:pt x="0" y="12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lnTo>
                      <a:pt x="249" y="370"/>
                    </a:lnTo>
                    <a:cubicBezTo>
                      <a:pt x="249" y="430"/>
                      <a:pt x="190" y="489"/>
                      <a:pt x="130" y="489"/>
                    </a:cubicBezTo>
                    <a:cubicBezTo>
                      <a:pt x="60" y="489"/>
                      <a:pt x="0" y="430"/>
                      <a:pt x="0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13"/>
              <p:cNvSpPr/>
              <p:nvPr/>
            </p:nvSpPr>
            <p:spPr>
              <a:xfrm>
                <a:off x="1556150" y="31355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13"/>
              <p:cNvSpPr/>
              <p:nvPr/>
            </p:nvSpPr>
            <p:spPr>
              <a:xfrm>
                <a:off x="1556150" y="31594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13"/>
              <p:cNvSpPr/>
              <p:nvPr/>
            </p:nvSpPr>
            <p:spPr>
              <a:xfrm>
                <a:off x="1556150" y="3183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13"/>
              <p:cNvSpPr/>
              <p:nvPr/>
            </p:nvSpPr>
            <p:spPr>
              <a:xfrm>
                <a:off x="1556150" y="32074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13"/>
              <p:cNvSpPr/>
              <p:nvPr/>
            </p:nvSpPr>
            <p:spPr>
              <a:xfrm>
                <a:off x="1556150" y="3231375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20"/>
                    </a:moveTo>
                    <a:cubicBezTo>
                      <a:pt x="0" y="60"/>
                      <a:pt x="60" y="1"/>
                      <a:pt x="130" y="1"/>
                    </a:cubicBezTo>
                    <a:cubicBezTo>
                      <a:pt x="190" y="1"/>
                      <a:pt x="249" y="60"/>
                      <a:pt x="249" y="120"/>
                    </a:cubicBezTo>
                    <a:lnTo>
                      <a:pt x="249" y="369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13"/>
              <p:cNvSpPr/>
              <p:nvPr/>
            </p:nvSpPr>
            <p:spPr>
              <a:xfrm>
                <a:off x="1556150" y="32555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13"/>
              <p:cNvSpPr/>
              <p:nvPr/>
            </p:nvSpPr>
            <p:spPr>
              <a:xfrm>
                <a:off x="1556150" y="296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0"/>
                      <a:pt x="130" y="0"/>
                    </a:cubicBezTo>
                    <a:cubicBezTo>
                      <a:pt x="190" y="0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13"/>
              <p:cNvSpPr/>
              <p:nvPr/>
            </p:nvSpPr>
            <p:spPr>
              <a:xfrm>
                <a:off x="1556150" y="26819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13"/>
              <p:cNvSpPr/>
              <p:nvPr/>
            </p:nvSpPr>
            <p:spPr>
              <a:xfrm>
                <a:off x="1556150" y="27048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13"/>
              <p:cNvSpPr/>
              <p:nvPr/>
            </p:nvSpPr>
            <p:spPr>
              <a:xfrm>
                <a:off x="1556150" y="27275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13"/>
              <p:cNvSpPr/>
              <p:nvPr/>
            </p:nvSpPr>
            <p:spPr>
              <a:xfrm>
                <a:off x="1556150" y="27516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13"/>
              <p:cNvSpPr/>
              <p:nvPr/>
            </p:nvSpPr>
            <p:spPr>
              <a:xfrm>
                <a:off x="1556150" y="2775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13"/>
              <p:cNvSpPr/>
              <p:nvPr/>
            </p:nvSpPr>
            <p:spPr>
              <a:xfrm>
                <a:off x="1556150" y="27994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69"/>
                    </a:ln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13"/>
              <p:cNvSpPr/>
              <p:nvPr/>
            </p:nvSpPr>
            <p:spPr>
              <a:xfrm>
                <a:off x="1556150" y="25911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13"/>
              <p:cNvSpPr/>
              <p:nvPr/>
            </p:nvSpPr>
            <p:spPr>
              <a:xfrm>
                <a:off x="1556150" y="26137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49"/>
                      <a:pt x="60" y="0"/>
                      <a:pt x="130" y="0"/>
                    </a:cubicBezTo>
                    <a:cubicBezTo>
                      <a:pt x="190" y="0"/>
                      <a:pt x="249" y="49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13"/>
              <p:cNvSpPr/>
              <p:nvPr/>
            </p:nvSpPr>
            <p:spPr>
              <a:xfrm>
                <a:off x="1556150" y="2636400"/>
                <a:ext cx="62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90" extrusionOk="0">
                    <a:moveTo>
                      <a:pt x="0" y="131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31"/>
                    </a:cubicBezTo>
                    <a:lnTo>
                      <a:pt x="249" y="370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13"/>
              <p:cNvSpPr/>
              <p:nvPr/>
            </p:nvSpPr>
            <p:spPr>
              <a:xfrm>
                <a:off x="1556150" y="2659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13"/>
              <p:cNvSpPr/>
              <p:nvPr/>
            </p:nvSpPr>
            <p:spPr>
              <a:xfrm>
                <a:off x="1556150" y="282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13"/>
              <p:cNvSpPr/>
              <p:nvPr/>
            </p:nvSpPr>
            <p:spPr>
              <a:xfrm>
                <a:off x="1556150" y="284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13"/>
              <p:cNvSpPr/>
              <p:nvPr/>
            </p:nvSpPr>
            <p:spPr>
              <a:xfrm>
                <a:off x="1556150" y="28716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13"/>
              <p:cNvSpPr/>
              <p:nvPr/>
            </p:nvSpPr>
            <p:spPr>
              <a:xfrm>
                <a:off x="1556150" y="2895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13"/>
              <p:cNvSpPr/>
              <p:nvPr/>
            </p:nvSpPr>
            <p:spPr>
              <a:xfrm>
                <a:off x="1556150" y="29194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13"/>
              <p:cNvSpPr/>
              <p:nvPr/>
            </p:nvSpPr>
            <p:spPr>
              <a:xfrm>
                <a:off x="1556150" y="294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13"/>
              <p:cNvSpPr/>
              <p:nvPr/>
            </p:nvSpPr>
            <p:spPr>
              <a:xfrm>
                <a:off x="33903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13"/>
              <p:cNvSpPr/>
              <p:nvPr/>
            </p:nvSpPr>
            <p:spPr>
              <a:xfrm>
                <a:off x="40622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60"/>
                      <a:pt x="488" y="120"/>
                    </a:cubicBezTo>
                    <a:cubicBezTo>
                      <a:pt x="48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13"/>
              <p:cNvSpPr/>
              <p:nvPr/>
            </p:nvSpPr>
            <p:spPr>
              <a:xfrm>
                <a:off x="40383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13"/>
              <p:cNvSpPr/>
              <p:nvPr/>
            </p:nvSpPr>
            <p:spPr>
              <a:xfrm>
                <a:off x="4014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13"/>
              <p:cNvSpPr/>
              <p:nvPr/>
            </p:nvSpPr>
            <p:spPr>
              <a:xfrm>
                <a:off x="39902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13"/>
              <p:cNvSpPr/>
              <p:nvPr/>
            </p:nvSpPr>
            <p:spPr>
              <a:xfrm>
                <a:off x="3966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13"/>
              <p:cNvSpPr/>
              <p:nvPr/>
            </p:nvSpPr>
            <p:spPr>
              <a:xfrm>
                <a:off x="3942250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13"/>
              <p:cNvSpPr/>
              <p:nvPr/>
            </p:nvSpPr>
            <p:spPr>
              <a:xfrm>
                <a:off x="39183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13"/>
              <p:cNvSpPr/>
              <p:nvPr/>
            </p:nvSpPr>
            <p:spPr>
              <a:xfrm>
                <a:off x="38944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13"/>
              <p:cNvSpPr/>
              <p:nvPr/>
            </p:nvSpPr>
            <p:spPr>
              <a:xfrm>
                <a:off x="3870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13"/>
              <p:cNvSpPr/>
              <p:nvPr/>
            </p:nvSpPr>
            <p:spPr>
              <a:xfrm>
                <a:off x="3846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13"/>
              <p:cNvSpPr/>
              <p:nvPr/>
            </p:nvSpPr>
            <p:spPr>
              <a:xfrm>
                <a:off x="38222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13"/>
              <p:cNvSpPr/>
              <p:nvPr/>
            </p:nvSpPr>
            <p:spPr>
              <a:xfrm>
                <a:off x="37983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13"/>
              <p:cNvSpPr/>
              <p:nvPr/>
            </p:nvSpPr>
            <p:spPr>
              <a:xfrm>
                <a:off x="37744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13"/>
              <p:cNvSpPr/>
              <p:nvPr/>
            </p:nvSpPr>
            <p:spPr>
              <a:xfrm>
                <a:off x="3750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13"/>
              <p:cNvSpPr/>
              <p:nvPr/>
            </p:nvSpPr>
            <p:spPr>
              <a:xfrm>
                <a:off x="3726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13"/>
              <p:cNvSpPr/>
              <p:nvPr/>
            </p:nvSpPr>
            <p:spPr>
              <a:xfrm>
                <a:off x="3702275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13"/>
              <p:cNvSpPr/>
              <p:nvPr/>
            </p:nvSpPr>
            <p:spPr>
              <a:xfrm>
                <a:off x="3678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13"/>
              <p:cNvSpPr/>
              <p:nvPr/>
            </p:nvSpPr>
            <p:spPr>
              <a:xfrm>
                <a:off x="36544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13"/>
              <p:cNvSpPr/>
              <p:nvPr/>
            </p:nvSpPr>
            <p:spPr>
              <a:xfrm>
                <a:off x="3630300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60"/>
                      <a:pt x="489" y="120"/>
                    </a:cubicBezTo>
                    <a:cubicBezTo>
                      <a:pt x="489" y="18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13"/>
              <p:cNvSpPr/>
              <p:nvPr/>
            </p:nvSpPr>
            <p:spPr>
              <a:xfrm>
                <a:off x="3606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13"/>
              <p:cNvSpPr/>
              <p:nvPr/>
            </p:nvSpPr>
            <p:spPr>
              <a:xfrm>
                <a:off x="358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13"/>
              <p:cNvSpPr/>
              <p:nvPr/>
            </p:nvSpPr>
            <p:spPr>
              <a:xfrm>
                <a:off x="3558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13"/>
              <p:cNvSpPr/>
              <p:nvPr/>
            </p:nvSpPr>
            <p:spPr>
              <a:xfrm>
                <a:off x="35344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13"/>
              <p:cNvSpPr/>
              <p:nvPr/>
            </p:nvSpPr>
            <p:spPr>
              <a:xfrm>
                <a:off x="35103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13"/>
              <p:cNvSpPr/>
              <p:nvPr/>
            </p:nvSpPr>
            <p:spPr>
              <a:xfrm>
                <a:off x="3486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13"/>
              <p:cNvSpPr/>
              <p:nvPr/>
            </p:nvSpPr>
            <p:spPr>
              <a:xfrm>
                <a:off x="346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13"/>
              <p:cNvSpPr/>
              <p:nvPr/>
            </p:nvSpPr>
            <p:spPr>
              <a:xfrm>
                <a:off x="3438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13"/>
              <p:cNvSpPr/>
              <p:nvPr/>
            </p:nvSpPr>
            <p:spPr>
              <a:xfrm>
                <a:off x="34145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13"/>
              <p:cNvSpPr/>
              <p:nvPr/>
            </p:nvSpPr>
            <p:spPr>
              <a:xfrm>
                <a:off x="243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3"/>
              <p:cNvSpPr/>
              <p:nvPr/>
            </p:nvSpPr>
            <p:spPr>
              <a:xfrm>
                <a:off x="1766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3"/>
              <p:cNvSpPr/>
              <p:nvPr/>
            </p:nvSpPr>
            <p:spPr>
              <a:xfrm>
                <a:off x="179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3"/>
              <p:cNvSpPr/>
              <p:nvPr/>
            </p:nvSpPr>
            <p:spPr>
              <a:xfrm>
                <a:off x="181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3"/>
              <p:cNvSpPr/>
              <p:nvPr/>
            </p:nvSpPr>
            <p:spPr>
              <a:xfrm>
                <a:off x="183870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13"/>
              <p:cNvSpPr/>
              <p:nvPr/>
            </p:nvSpPr>
            <p:spPr>
              <a:xfrm>
                <a:off x="186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13"/>
              <p:cNvSpPr/>
              <p:nvPr/>
            </p:nvSpPr>
            <p:spPr>
              <a:xfrm>
                <a:off x="188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3"/>
              <p:cNvSpPr/>
              <p:nvPr/>
            </p:nvSpPr>
            <p:spPr>
              <a:xfrm>
                <a:off x="191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3"/>
              <p:cNvSpPr/>
              <p:nvPr/>
            </p:nvSpPr>
            <p:spPr>
              <a:xfrm>
                <a:off x="193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3"/>
              <p:cNvSpPr/>
              <p:nvPr/>
            </p:nvSpPr>
            <p:spPr>
              <a:xfrm>
                <a:off x="195870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3"/>
              <p:cNvSpPr/>
              <p:nvPr/>
            </p:nvSpPr>
            <p:spPr>
              <a:xfrm>
                <a:off x="198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3"/>
              <p:cNvSpPr/>
              <p:nvPr/>
            </p:nvSpPr>
            <p:spPr>
              <a:xfrm>
                <a:off x="200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3"/>
              <p:cNvSpPr/>
              <p:nvPr/>
            </p:nvSpPr>
            <p:spPr>
              <a:xfrm>
                <a:off x="20306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3"/>
              <p:cNvSpPr/>
              <p:nvPr/>
            </p:nvSpPr>
            <p:spPr>
              <a:xfrm>
                <a:off x="205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3"/>
              <p:cNvSpPr/>
              <p:nvPr/>
            </p:nvSpPr>
            <p:spPr>
              <a:xfrm>
                <a:off x="207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3"/>
              <p:cNvSpPr/>
              <p:nvPr/>
            </p:nvSpPr>
            <p:spPr>
              <a:xfrm>
                <a:off x="210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3"/>
              <p:cNvSpPr/>
              <p:nvPr/>
            </p:nvSpPr>
            <p:spPr>
              <a:xfrm>
                <a:off x="212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3"/>
              <p:cNvSpPr/>
              <p:nvPr/>
            </p:nvSpPr>
            <p:spPr>
              <a:xfrm>
                <a:off x="21506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3"/>
              <p:cNvSpPr/>
              <p:nvPr/>
            </p:nvSpPr>
            <p:spPr>
              <a:xfrm>
                <a:off x="217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3"/>
              <p:cNvSpPr/>
              <p:nvPr/>
            </p:nvSpPr>
            <p:spPr>
              <a:xfrm>
                <a:off x="219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3"/>
              <p:cNvSpPr/>
              <p:nvPr/>
            </p:nvSpPr>
            <p:spPr>
              <a:xfrm>
                <a:off x="222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3"/>
              <p:cNvSpPr/>
              <p:nvPr/>
            </p:nvSpPr>
            <p:spPr>
              <a:xfrm>
                <a:off x="224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3"/>
              <p:cNvSpPr/>
              <p:nvPr/>
            </p:nvSpPr>
            <p:spPr>
              <a:xfrm>
                <a:off x="227060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3"/>
              <p:cNvSpPr/>
              <p:nvPr/>
            </p:nvSpPr>
            <p:spPr>
              <a:xfrm>
                <a:off x="229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3"/>
              <p:cNvSpPr/>
              <p:nvPr/>
            </p:nvSpPr>
            <p:spPr>
              <a:xfrm>
                <a:off x="231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3"/>
              <p:cNvSpPr/>
              <p:nvPr/>
            </p:nvSpPr>
            <p:spPr>
              <a:xfrm>
                <a:off x="234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3"/>
              <p:cNvSpPr/>
              <p:nvPr/>
            </p:nvSpPr>
            <p:spPr>
              <a:xfrm>
                <a:off x="236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3"/>
              <p:cNvSpPr/>
              <p:nvPr/>
            </p:nvSpPr>
            <p:spPr>
              <a:xfrm>
                <a:off x="2390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3"/>
              <p:cNvSpPr/>
              <p:nvPr/>
            </p:nvSpPr>
            <p:spPr>
              <a:xfrm>
                <a:off x="241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3"/>
              <p:cNvSpPr/>
              <p:nvPr/>
            </p:nvSpPr>
            <p:spPr>
              <a:xfrm>
                <a:off x="243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3"/>
              <p:cNvSpPr/>
              <p:nvPr/>
            </p:nvSpPr>
            <p:spPr>
              <a:xfrm>
                <a:off x="1766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3"/>
              <p:cNvSpPr/>
              <p:nvPr/>
            </p:nvSpPr>
            <p:spPr>
              <a:xfrm>
                <a:off x="179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3"/>
              <p:cNvSpPr/>
              <p:nvPr/>
            </p:nvSpPr>
            <p:spPr>
              <a:xfrm>
                <a:off x="181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3"/>
              <p:cNvSpPr/>
              <p:nvPr/>
            </p:nvSpPr>
            <p:spPr>
              <a:xfrm>
                <a:off x="183870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3"/>
              <p:cNvSpPr/>
              <p:nvPr/>
            </p:nvSpPr>
            <p:spPr>
              <a:xfrm>
                <a:off x="186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3"/>
              <p:cNvSpPr/>
              <p:nvPr/>
            </p:nvSpPr>
            <p:spPr>
              <a:xfrm>
                <a:off x="188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3"/>
              <p:cNvSpPr/>
              <p:nvPr/>
            </p:nvSpPr>
            <p:spPr>
              <a:xfrm>
                <a:off x="191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3"/>
              <p:cNvSpPr/>
              <p:nvPr/>
            </p:nvSpPr>
            <p:spPr>
              <a:xfrm>
                <a:off x="193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3"/>
              <p:cNvSpPr/>
              <p:nvPr/>
            </p:nvSpPr>
            <p:spPr>
              <a:xfrm>
                <a:off x="195870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3"/>
              <p:cNvSpPr/>
              <p:nvPr/>
            </p:nvSpPr>
            <p:spPr>
              <a:xfrm>
                <a:off x="198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3"/>
              <p:cNvSpPr/>
              <p:nvPr/>
            </p:nvSpPr>
            <p:spPr>
              <a:xfrm>
                <a:off x="200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3"/>
              <p:cNvSpPr/>
              <p:nvPr/>
            </p:nvSpPr>
            <p:spPr>
              <a:xfrm>
                <a:off x="20306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3"/>
              <p:cNvSpPr/>
              <p:nvPr/>
            </p:nvSpPr>
            <p:spPr>
              <a:xfrm>
                <a:off x="205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3"/>
              <p:cNvSpPr/>
              <p:nvPr/>
            </p:nvSpPr>
            <p:spPr>
              <a:xfrm>
                <a:off x="207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3"/>
              <p:cNvSpPr/>
              <p:nvPr/>
            </p:nvSpPr>
            <p:spPr>
              <a:xfrm>
                <a:off x="210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3"/>
              <p:cNvSpPr/>
              <p:nvPr/>
            </p:nvSpPr>
            <p:spPr>
              <a:xfrm>
                <a:off x="212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3"/>
              <p:cNvSpPr/>
              <p:nvPr/>
            </p:nvSpPr>
            <p:spPr>
              <a:xfrm>
                <a:off x="21506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3"/>
              <p:cNvSpPr/>
              <p:nvPr/>
            </p:nvSpPr>
            <p:spPr>
              <a:xfrm>
                <a:off x="217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3"/>
              <p:cNvSpPr/>
              <p:nvPr/>
            </p:nvSpPr>
            <p:spPr>
              <a:xfrm>
                <a:off x="219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3"/>
              <p:cNvSpPr/>
              <p:nvPr/>
            </p:nvSpPr>
            <p:spPr>
              <a:xfrm>
                <a:off x="222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3"/>
              <p:cNvSpPr/>
              <p:nvPr/>
            </p:nvSpPr>
            <p:spPr>
              <a:xfrm>
                <a:off x="224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3"/>
              <p:cNvSpPr/>
              <p:nvPr/>
            </p:nvSpPr>
            <p:spPr>
              <a:xfrm>
                <a:off x="227060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3"/>
              <p:cNvSpPr/>
              <p:nvPr/>
            </p:nvSpPr>
            <p:spPr>
              <a:xfrm>
                <a:off x="229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3"/>
              <p:cNvSpPr/>
              <p:nvPr/>
            </p:nvSpPr>
            <p:spPr>
              <a:xfrm>
                <a:off x="231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3"/>
              <p:cNvSpPr/>
              <p:nvPr/>
            </p:nvSpPr>
            <p:spPr>
              <a:xfrm>
                <a:off x="234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3"/>
              <p:cNvSpPr/>
              <p:nvPr/>
            </p:nvSpPr>
            <p:spPr>
              <a:xfrm>
                <a:off x="236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3"/>
              <p:cNvSpPr/>
              <p:nvPr/>
            </p:nvSpPr>
            <p:spPr>
              <a:xfrm>
                <a:off x="2390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3"/>
              <p:cNvSpPr/>
              <p:nvPr/>
            </p:nvSpPr>
            <p:spPr>
              <a:xfrm>
                <a:off x="241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3"/>
              <p:cNvSpPr/>
              <p:nvPr/>
            </p:nvSpPr>
            <p:spPr>
              <a:xfrm>
                <a:off x="3155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3"/>
              <p:cNvSpPr/>
              <p:nvPr/>
            </p:nvSpPr>
            <p:spPr>
              <a:xfrm>
                <a:off x="2466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3"/>
              <p:cNvSpPr/>
              <p:nvPr/>
            </p:nvSpPr>
            <p:spPr>
              <a:xfrm>
                <a:off x="24899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3"/>
              <p:cNvSpPr/>
              <p:nvPr/>
            </p:nvSpPr>
            <p:spPr>
              <a:xfrm>
                <a:off x="25140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3"/>
              <p:cNvSpPr/>
              <p:nvPr/>
            </p:nvSpPr>
            <p:spPr>
              <a:xfrm>
                <a:off x="253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3"/>
              <p:cNvSpPr/>
              <p:nvPr/>
            </p:nvSpPr>
            <p:spPr>
              <a:xfrm>
                <a:off x="25621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3"/>
              <p:cNvSpPr/>
              <p:nvPr/>
            </p:nvSpPr>
            <p:spPr>
              <a:xfrm>
                <a:off x="2586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3"/>
              <p:cNvSpPr/>
              <p:nvPr/>
            </p:nvSpPr>
            <p:spPr>
              <a:xfrm>
                <a:off x="2609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3"/>
              <p:cNvSpPr/>
              <p:nvPr/>
            </p:nvSpPr>
            <p:spPr>
              <a:xfrm>
                <a:off x="26340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3"/>
              <p:cNvSpPr/>
              <p:nvPr/>
            </p:nvSpPr>
            <p:spPr>
              <a:xfrm>
                <a:off x="265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3"/>
              <p:cNvSpPr/>
              <p:nvPr/>
            </p:nvSpPr>
            <p:spPr>
              <a:xfrm>
                <a:off x="26818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3"/>
              <p:cNvSpPr/>
              <p:nvPr/>
            </p:nvSpPr>
            <p:spPr>
              <a:xfrm>
                <a:off x="27060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3"/>
              <p:cNvSpPr/>
              <p:nvPr/>
            </p:nvSpPr>
            <p:spPr>
              <a:xfrm>
                <a:off x="2729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3"/>
              <p:cNvSpPr/>
              <p:nvPr/>
            </p:nvSpPr>
            <p:spPr>
              <a:xfrm>
                <a:off x="27540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3"/>
              <p:cNvSpPr/>
              <p:nvPr/>
            </p:nvSpPr>
            <p:spPr>
              <a:xfrm>
                <a:off x="277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3"/>
              <p:cNvSpPr/>
              <p:nvPr/>
            </p:nvSpPr>
            <p:spPr>
              <a:xfrm>
                <a:off x="28018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3"/>
              <p:cNvSpPr/>
              <p:nvPr/>
            </p:nvSpPr>
            <p:spPr>
              <a:xfrm>
                <a:off x="28260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3"/>
              <p:cNvSpPr/>
              <p:nvPr/>
            </p:nvSpPr>
            <p:spPr>
              <a:xfrm>
                <a:off x="2849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3"/>
              <p:cNvSpPr/>
              <p:nvPr/>
            </p:nvSpPr>
            <p:spPr>
              <a:xfrm>
                <a:off x="2874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3"/>
              <p:cNvSpPr/>
              <p:nvPr/>
            </p:nvSpPr>
            <p:spPr>
              <a:xfrm>
                <a:off x="2897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3"/>
              <p:cNvSpPr/>
              <p:nvPr/>
            </p:nvSpPr>
            <p:spPr>
              <a:xfrm>
                <a:off x="29218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13"/>
              <p:cNvSpPr/>
              <p:nvPr/>
            </p:nvSpPr>
            <p:spPr>
              <a:xfrm>
                <a:off x="29459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13"/>
              <p:cNvSpPr/>
              <p:nvPr/>
            </p:nvSpPr>
            <p:spPr>
              <a:xfrm>
                <a:off x="29691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3"/>
              <p:cNvSpPr/>
              <p:nvPr/>
            </p:nvSpPr>
            <p:spPr>
              <a:xfrm>
                <a:off x="299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3"/>
              <p:cNvSpPr/>
              <p:nvPr/>
            </p:nvSpPr>
            <p:spPr>
              <a:xfrm>
                <a:off x="3015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13"/>
              <p:cNvSpPr/>
              <p:nvPr/>
            </p:nvSpPr>
            <p:spPr>
              <a:xfrm>
                <a:off x="3039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3"/>
              <p:cNvSpPr/>
              <p:nvPr/>
            </p:nvSpPr>
            <p:spPr>
              <a:xfrm>
                <a:off x="3062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3"/>
              <p:cNvSpPr/>
              <p:nvPr/>
            </p:nvSpPr>
            <p:spPr>
              <a:xfrm>
                <a:off x="3085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3"/>
              <p:cNvSpPr/>
              <p:nvPr/>
            </p:nvSpPr>
            <p:spPr>
              <a:xfrm>
                <a:off x="3109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3"/>
              <p:cNvSpPr/>
              <p:nvPr/>
            </p:nvSpPr>
            <p:spPr>
              <a:xfrm>
                <a:off x="31324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13"/>
              <p:cNvSpPr/>
              <p:nvPr/>
            </p:nvSpPr>
            <p:spPr>
              <a:xfrm>
                <a:off x="31792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3"/>
              <p:cNvSpPr/>
              <p:nvPr/>
            </p:nvSpPr>
            <p:spPr>
              <a:xfrm>
                <a:off x="32026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3"/>
              <p:cNvSpPr/>
              <p:nvPr/>
            </p:nvSpPr>
            <p:spPr>
              <a:xfrm>
                <a:off x="3225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3"/>
              <p:cNvSpPr/>
              <p:nvPr/>
            </p:nvSpPr>
            <p:spPr>
              <a:xfrm>
                <a:off x="32492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3"/>
              <p:cNvSpPr/>
              <p:nvPr/>
            </p:nvSpPr>
            <p:spPr>
              <a:xfrm>
                <a:off x="3272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3"/>
              <p:cNvSpPr/>
              <p:nvPr/>
            </p:nvSpPr>
            <p:spPr>
              <a:xfrm>
                <a:off x="32957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13"/>
              <p:cNvSpPr/>
              <p:nvPr/>
            </p:nvSpPr>
            <p:spPr>
              <a:xfrm>
                <a:off x="33191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13"/>
              <p:cNvSpPr/>
              <p:nvPr/>
            </p:nvSpPr>
            <p:spPr>
              <a:xfrm>
                <a:off x="334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3"/>
              <p:cNvSpPr/>
              <p:nvPr/>
            </p:nvSpPr>
            <p:spPr>
              <a:xfrm>
                <a:off x="336595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8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13"/>
              <p:cNvSpPr/>
              <p:nvPr/>
            </p:nvSpPr>
            <p:spPr>
              <a:xfrm>
                <a:off x="33903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3"/>
              <p:cNvSpPr/>
              <p:nvPr/>
            </p:nvSpPr>
            <p:spPr>
              <a:xfrm>
                <a:off x="40622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3"/>
              <p:cNvSpPr/>
              <p:nvPr/>
            </p:nvSpPr>
            <p:spPr>
              <a:xfrm>
                <a:off x="4038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3"/>
              <p:cNvSpPr/>
              <p:nvPr/>
            </p:nvSpPr>
            <p:spPr>
              <a:xfrm>
                <a:off x="4014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3"/>
              <p:cNvSpPr/>
              <p:nvPr/>
            </p:nvSpPr>
            <p:spPr>
              <a:xfrm>
                <a:off x="39902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3"/>
              <p:cNvSpPr/>
              <p:nvPr/>
            </p:nvSpPr>
            <p:spPr>
              <a:xfrm>
                <a:off x="3966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3"/>
              <p:cNvSpPr/>
              <p:nvPr/>
            </p:nvSpPr>
            <p:spPr>
              <a:xfrm>
                <a:off x="394225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3"/>
              <p:cNvSpPr/>
              <p:nvPr/>
            </p:nvSpPr>
            <p:spPr>
              <a:xfrm>
                <a:off x="391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3"/>
              <p:cNvSpPr/>
              <p:nvPr/>
            </p:nvSpPr>
            <p:spPr>
              <a:xfrm>
                <a:off x="389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3"/>
              <p:cNvSpPr/>
              <p:nvPr/>
            </p:nvSpPr>
            <p:spPr>
              <a:xfrm>
                <a:off x="387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3"/>
              <p:cNvSpPr/>
              <p:nvPr/>
            </p:nvSpPr>
            <p:spPr>
              <a:xfrm>
                <a:off x="384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3"/>
              <p:cNvSpPr/>
              <p:nvPr/>
            </p:nvSpPr>
            <p:spPr>
              <a:xfrm>
                <a:off x="38222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3"/>
              <p:cNvSpPr/>
              <p:nvPr/>
            </p:nvSpPr>
            <p:spPr>
              <a:xfrm>
                <a:off x="379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3"/>
              <p:cNvSpPr/>
              <p:nvPr/>
            </p:nvSpPr>
            <p:spPr>
              <a:xfrm>
                <a:off x="377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13"/>
              <p:cNvSpPr/>
              <p:nvPr/>
            </p:nvSpPr>
            <p:spPr>
              <a:xfrm>
                <a:off x="375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13"/>
              <p:cNvSpPr/>
              <p:nvPr/>
            </p:nvSpPr>
            <p:spPr>
              <a:xfrm>
                <a:off x="372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13"/>
              <p:cNvSpPr/>
              <p:nvPr/>
            </p:nvSpPr>
            <p:spPr>
              <a:xfrm>
                <a:off x="3702275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13"/>
              <p:cNvSpPr/>
              <p:nvPr/>
            </p:nvSpPr>
            <p:spPr>
              <a:xfrm>
                <a:off x="367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13"/>
              <p:cNvSpPr/>
              <p:nvPr/>
            </p:nvSpPr>
            <p:spPr>
              <a:xfrm>
                <a:off x="365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13"/>
              <p:cNvSpPr/>
              <p:nvPr/>
            </p:nvSpPr>
            <p:spPr>
              <a:xfrm>
                <a:off x="36303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13"/>
              <p:cNvSpPr/>
              <p:nvPr/>
            </p:nvSpPr>
            <p:spPr>
              <a:xfrm>
                <a:off x="360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13"/>
              <p:cNvSpPr/>
              <p:nvPr/>
            </p:nvSpPr>
            <p:spPr>
              <a:xfrm>
                <a:off x="358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13"/>
              <p:cNvSpPr/>
              <p:nvPr/>
            </p:nvSpPr>
            <p:spPr>
              <a:xfrm>
                <a:off x="355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13"/>
              <p:cNvSpPr/>
              <p:nvPr/>
            </p:nvSpPr>
            <p:spPr>
              <a:xfrm>
                <a:off x="353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13"/>
              <p:cNvSpPr/>
              <p:nvPr/>
            </p:nvSpPr>
            <p:spPr>
              <a:xfrm>
                <a:off x="35103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13"/>
              <p:cNvSpPr/>
              <p:nvPr/>
            </p:nvSpPr>
            <p:spPr>
              <a:xfrm>
                <a:off x="348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13"/>
              <p:cNvSpPr/>
              <p:nvPr/>
            </p:nvSpPr>
            <p:spPr>
              <a:xfrm>
                <a:off x="346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13"/>
              <p:cNvSpPr/>
              <p:nvPr/>
            </p:nvSpPr>
            <p:spPr>
              <a:xfrm>
                <a:off x="3438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13"/>
              <p:cNvSpPr/>
              <p:nvPr/>
            </p:nvSpPr>
            <p:spPr>
              <a:xfrm>
                <a:off x="3414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13"/>
              <p:cNvSpPr/>
              <p:nvPr/>
            </p:nvSpPr>
            <p:spPr>
              <a:xfrm>
                <a:off x="33903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13"/>
              <p:cNvSpPr/>
              <p:nvPr/>
            </p:nvSpPr>
            <p:spPr>
              <a:xfrm>
                <a:off x="40622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13"/>
              <p:cNvSpPr/>
              <p:nvPr/>
            </p:nvSpPr>
            <p:spPr>
              <a:xfrm>
                <a:off x="4038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13"/>
              <p:cNvSpPr/>
              <p:nvPr/>
            </p:nvSpPr>
            <p:spPr>
              <a:xfrm>
                <a:off x="4014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13"/>
              <p:cNvSpPr/>
              <p:nvPr/>
            </p:nvSpPr>
            <p:spPr>
              <a:xfrm>
                <a:off x="39902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13"/>
              <p:cNvSpPr/>
              <p:nvPr/>
            </p:nvSpPr>
            <p:spPr>
              <a:xfrm>
                <a:off x="3966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13"/>
              <p:cNvSpPr/>
              <p:nvPr/>
            </p:nvSpPr>
            <p:spPr>
              <a:xfrm>
                <a:off x="394225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13"/>
              <p:cNvSpPr/>
              <p:nvPr/>
            </p:nvSpPr>
            <p:spPr>
              <a:xfrm>
                <a:off x="391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13"/>
              <p:cNvSpPr/>
              <p:nvPr/>
            </p:nvSpPr>
            <p:spPr>
              <a:xfrm>
                <a:off x="389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13"/>
              <p:cNvSpPr/>
              <p:nvPr/>
            </p:nvSpPr>
            <p:spPr>
              <a:xfrm>
                <a:off x="387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13"/>
              <p:cNvSpPr/>
              <p:nvPr/>
            </p:nvSpPr>
            <p:spPr>
              <a:xfrm>
                <a:off x="384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13"/>
              <p:cNvSpPr/>
              <p:nvPr/>
            </p:nvSpPr>
            <p:spPr>
              <a:xfrm>
                <a:off x="38222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13"/>
              <p:cNvSpPr/>
              <p:nvPr/>
            </p:nvSpPr>
            <p:spPr>
              <a:xfrm>
                <a:off x="379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13"/>
              <p:cNvSpPr/>
              <p:nvPr/>
            </p:nvSpPr>
            <p:spPr>
              <a:xfrm>
                <a:off x="377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13"/>
              <p:cNvSpPr/>
              <p:nvPr/>
            </p:nvSpPr>
            <p:spPr>
              <a:xfrm>
                <a:off x="375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13"/>
              <p:cNvSpPr/>
              <p:nvPr/>
            </p:nvSpPr>
            <p:spPr>
              <a:xfrm>
                <a:off x="372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13"/>
              <p:cNvSpPr/>
              <p:nvPr/>
            </p:nvSpPr>
            <p:spPr>
              <a:xfrm>
                <a:off x="3702275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13"/>
              <p:cNvSpPr/>
              <p:nvPr/>
            </p:nvSpPr>
            <p:spPr>
              <a:xfrm>
                <a:off x="367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13"/>
              <p:cNvSpPr/>
              <p:nvPr/>
            </p:nvSpPr>
            <p:spPr>
              <a:xfrm>
                <a:off x="365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13"/>
              <p:cNvSpPr/>
              <p:nvPr/>
            </p:nvSpPr>
            <p:spPr>
              <a:xfrm>
                <a:off x="36303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13"/>
              <p:cNvSpPr/>
              <p:nvPr/>
            </p:nvSpPr>
            <p:spPr>
              <a:xfrm>
                <a:off x="360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13"/>
              <p:cNvSpPr/>
              <p:nvPr/>
            </p:nvSpPr>
            <p:spPr>
              <a:xfrm>
                <a:off x="358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13"/>
              <p:cNvSpPr/>
              <p:nvPr/>
            </p:nvSpPr>
            <p:spPr>
              <a:xfrm>
                <a:off x="355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13"/>
              <p:cNvSpPr/>
              <p:nvPr/>
            </p:nvSpPr>
            <p:spPr>
              <a:xfrm>
                <a:off x="353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13"/>
              <p:cNvSpPr/>
              <p:nvPr/>
            </p:nvSpPr>
            <p:spPr>
              <a:xfrm>
                <a:off x="35103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13"/>
              <p:cNvSpPr/>
              <p:nvPr/>
            </p:nvSpPr>
            <p:spPr>
              <a:xfrm>
                <a:off x="348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13"/>
              <p:cNvSpPr/>
              <p:nvPr/>
            </p:nvSpPr>
            <p:spPr>
              <a:xfrm>
                <a:off x="346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13"/>
              <p:cNvSpPr/>
              <p:nvPr/>
            </p:nvSpPr>
            <p:spPr>
              <a:xfrm>
                <a:off x="3438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13"/>
              <p:cNvSpPr/>
              <p:nvPr/>
            </p:nvSpPr>
            <p:spPr>
              <a:xfrm>
                <a:off x="3414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13"/>
              <p:cNvSpPr/>
              <p:nvPr/>
            </p:nvSpPr>
            <p:spPr>
              <a:xfrm>
                <a:off x="4278800" y="2280175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3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30"/>
                    </a:cubicBezTo>
                    <a:lnTo>
                      <a:pt x="240" y="369"/>
                    </a:lnTo>
                    <a:cubicBezTo>
                      <a:pt x="240" y="429"/>
                      <a:pt x="190" y="488"/>
                      <a:pt x="120" y="488"/>
                    </a:cubicBezTo>
                    <a:cubicBezTo>
                      <a:pt x="50" y="488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13"/>
              <p:cNvSpPr/>
              <p:nvPr/>
            </p:nvSpPr>
            <p:spPr>
              <a:xfrm>
                <a:off x="4278800" y="25682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13"/>
              <p:cNvSpPr/>
              <p:nvPr/>
            </p:nvSpPr>
            <p:spPr>
              <a:xfrm>
                <a:off x="4278800" y="2544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13"/>
              <p:cNvSpPr/>
              <p:nvPr/>
            </p:nvSpPr>
            <p:spPr>
              <a:xfrm>
                <a:off x="4278800" y="25201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240" y="368"/>
                    </a:move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8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13"/>
              <p:cNvSpPr/>
              <p:nvPr/>
            </p:nvSpPr>
            <p:spPr>
              <a:xfrm>
                <a:off x="4278800" y="24962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lnTo>
                      <a:pt x="1" y="120"/>
                    </a:lnTo>
                    <a:cubicBezTo>
                      <a:pt x="1" y="49"/>
                      <a:pt x="50" y="0"/>
                      <a:pt x="120" y="0"/>
                    </a:cubicBezTo>
                    <a:cubicBezTo>
                      <a:pt x="190" y="0"/>
                      <a:pt x="240" y="49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13"/>
              <p:cNvSpPr/>
              <p:nvPr/>
            </p:nvSpPr>
            <p:spPr>
              <a:xfrm>
                <a:off x="4278800" y="24723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13"/>
              <p:cNvSpPr/>
              <p:nvPr/>
            </p:nvSpPr>
            <p:spPr>
              <a:xfrm>
                <a:off x="4278800" y="24482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13"/>
              <p:cNvSpPr/>
              <p:nvPr/>
            </p:nvSpPr>
            <p:spPr>
              <a:xfrm>
                <a:off x="4278800" y="2424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13"/>
              <p:cNvSpPr/>
              <p:nvPr/>
            </p:nvSpPr>
            <p:spPr>
              <a:xfrm>
                <a:off x="4278800" y="24001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240" y="368"/>
                    </a:move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8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13"/>
              <p:cNvSpPr/>
              <p:nvPr/>
            </p:nvSpPr>
            <p:spPr>
              <a:xfrm>
                <a:off x="4278800" y="23762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13"/>
              <p:cNvSpPr/>
              <p:nvPr/>
            </p:nvSpPr>
            <p:spPr>
              <a:xfrm>
                <a:off x="4278800" y="23523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13"/>
              <p:cNvSpPr/>
              <p:nvPr/>
            </p:nvSpPr>
            <p:spPr>
              <a:xfrm>
                <a:off x="4278800" y="23282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13"/>
              <p:cNvSpPr/>
              <p:nvPr/>
            </p:nvSpPr>
            <p:spPr>
              <a:xfrm>
                <a:off x="4278800" y="23043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0"/>
                      <a:pt x="120" y="0"/>
                    </a:cubicBezTo>
                    <a:cubicBezTo>
                      <a:pt x="190" y="0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13"/>
              <p:cNvSpPr/>
              <p:nvPr/>
            </p:nvSpPr>
            <p:spPr>
              <a:xfrm>
                <a:off x="4278800" y="32794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13"/>
              <p:cNvSpPr/>
              <p:nvPr/>
            </p:nvSpPr>
            <p:spPr>
              <a:xfrm>
                <a:off x="4278800" y="2991400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3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30"/>
                    </a:cubicBezTo>
                    <a:lnTo>
                      <a:pt x="240" y="369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13"/>
              <p:cNvSpPr/>
              <p:nvPr/>
            </p:nvSpPr>
            <p:spPr>
              <a:xfrm>
                <a:off x="4278800" y="30155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13"/>
              <p:cNvSpPr/>
              <p:nvPr/>
            </p:nvSpPr>
            <p:spPr>
              <a:xfrm>
                <a:off x="4278800" y="30394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1"/>
                      <a:pt x="120" y="1"/>
                    </a:cubicBezTo>
                    <a:cubicBezTo>
                      <a:pt x="190" y="1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13"/>
              <p:cNvSpPr/>
              <p:nvPr/>
            </p:nvSpPr>
            <p:spPr>
              <a:xfrm>
                <a:off x="4278800" y="306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13"/>
              <p:cNvSpPr/>
              <p:nvPr/>
            </p:nvSpPr>
            <p:spPr>
              <a:xfrm>
                <a:off x="4278800" y="308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13"/>
              <p:cNvSpPr/>
              <p:nvPr/>
            </p:nvSpPr>
            <p:spPr>
              <a:xfrm>
                <a:off x="4278800" y="3111375"/>
                <a:ext cx="60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90" extrusionOk="0">
                    <a:moveTo>
                      <a:pt x="1" y="12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lnTo>
                      <a:pt x="240" y="370"/>
                    </a:lnTo>
                    <a:cubicBezTo>
                      <a:pt x="240" y="430"/>
                      <a:pt x="190" y="489"/>
                      <a:pt x="120" y="489"/>
                    </a:cubicBezTo>
                    <a:cubicBezTo>
                      <a:pt x="50" y="489"/>
                      <a:pt x="1" y="430"/>
                      <a:pt x="1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13"/>
              <p:cNvSpPr/>
              <p:nvPr/>
            </p:nvSpPr>
            <p:spPr>
              <a:xfrm>
                <a:off x="4278800" y="31355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13"/>
              <p:cNvSpPr/>
              <p:nvPr/>
            </p:nvSpPr>
            <p:spPr>
              <a:xfrm>
                <a:off x="4278800" y="31594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13"/>
              <p:cNvSpPr/>
              <p:nvPr/>
            </p:nvSpPr>
            <p:spPr>
              <a:xfrm>
                <a:off x="4278800" y="3183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13"/>
              <p:cNvSpPr/>
              <p:nvPr/>
            </p:nvSpPr>
            <p:spPr>
              <a:xfrm>
                <a:off x="4278800" y="32074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13"/>
              <p:cNvSpPr/>
              <p:nvPr/>
            </p:nvSpPr>
            <p:spPr>
              <a:xfrm>
                <a:off x="4278800" y="3231375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20"/>
                    </a:moveTo>
                    <a:cubicBezTo>
                      <a:pt x="1" y="60"/>
                      <a:pt x="50" y="1"/>
                      <a:pt x="120" y="1"/>
                    </a:cubicBezTo>
                    <a:cubicBezTo>
                      <a:pt x="190" y="1"/>
                      <a:pt x="240" y="60"/>
                      <a:pt x="240" y="120"/>
                    </a:cubicBezTo>
                    <a:lnTo>
                      <a:pt x="240" y="369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13"/>
              <p:cNvSpPr/>
              <p:nvPr/>
            </p:nvSpPr>
            <p:spPr>
              <a:xfrm>
                <a:off x="4278800" y="32555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13"/>
              <p:cNvSpPr/>
              <p:nvPr/>
            </p:nvSpPr>
            <p:spPr>
              <a:xfrm>
                <a:off x="4278800" y="296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0"/>
                      <a:pt x="120" y="0"/>
                    </a:cubicBezTo>
                    <a:cubicBezTo>
                      <a:pt x="190" y="0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13"/>
              <p:cNvSpPr/>
              <p:nvPr/>
            </p:nvSpPr>
            <p:spPr>
              <a:xfrm>
                <a:off x="4278800" y="26819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13"/>
              <p:cNvSpPr/>
              <p:nvPr/>
            </p:nvSpPr>
            <p:spPr>
              <a:xfrm>
                <a:off x="4278800" y="27048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3"/>
              <p:cNvSpPr/>
              <p:nvPr/>
            </p:nvSpPr>
            <p:spPr>
              <a:xfrm>
                <a:off x="4278800" y="27275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3"/>
              <p:cNvSpPr/>
              <p:nvPr/>
            </p:nvSpPr>
            <p:spPr>
              <a:xfrm>
                <a:off x="4278800" y="27516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3"/>
              <p:cNvSpPr/>
              <p:nvPr/>
            </p:nvSpPr>
            <p:spPr>
              <a:xfrm>
                <a:off x="4278800" y="2775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3"/>
              <p:cNvSpPr/>
              <p:nvPr/>
            </p:nvSpPr>
            <p:spPr>
              <a:xfrm>
                <a:off x="4278800" y="27994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69"/>
                    </a:ln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13"/>
              <p:cNvSpPr/>
              <p:nvPr/>
            </p:nvSpPr>
            <p:spPr>
              <a:xfrm>
                <a:off x="4278800" y="25911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13"/>
              <p:cNvSpPr/>
              <p:nvPr/>
            </p:nvSpPr>
            <p:spPr>
              <a:xfrm>
                <a:off x="4278800" y="26137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49"/>
                      <a:pt x="50" y="0"/>
                      <a:pt x="120" y="0"/>
                    </a:cubicBezTo>
                    <a:cubicBezTo>
                      <a:pt x="190" y="0"/>
                      <a:pt x="240" y="49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13"/>
              <p:cNvSpPr/>
              <p:nvPr/>
            </p:nvSpPr>
            <p:spPr>
              <a:xfrm>
                <a:off x="4278800" y="2636400"/>
                <a:ext cx="60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90" extrusionOk="0">
                    <a:moveTo>
                      <a:pt x="1" y="131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31"/>
                    </a:cubicBezTo>
                    <a:lnTo>
                      <a:pt x="240" y="370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13"/>
              <p:cNvSpPr/>
              <p:nvPr/>
            </p:nvSpPr>
            <p:spPr>
              <a:xfrm>
                <a:off x="4278800" y="2659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13"/>
              <p:cNvSpPr/>
              <p:nvPr/>
            </p:nvSpPr>
            <p:spPr>
              <a:xfrm>
                <a:off x="4278800" y="282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13"/>
              <p:cNvSpPr/>
              <p:nvPr/>
            </p:nvSpPr>
            <p:spPr>
              <a:xfrm>
                <a:off x="4278800" y="284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13"/>
              <p:cNvSpPr/>
              <p:nvPr/>
            </p:nvSpPr>
            <p:spPr>
              <a:xfrm>
                <a:off x="4278800" y="28716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13"/>
              <p:cNvSpPr/>
              <p:nvPr/>
            </p:nvSpPr>
            <p:spPr>
              <a:xfrm>
                <a:off x="4278800" y="2895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4278800" y="29194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13"/>
              <p:cNvSpPr/>
              <p:nvPr/>
            </p:nvSpPr>
            <p:spPr>
              <a:xfrm>
                <a:off x="4278800" y="294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06" name="Google Shape;806;p13"/>
          <p:cNvSpPr txBox="1">
            <a:spLocks noGrp="1"/>
          </p:cNvSpPr>
          <p:nvPr>
            <p:ph type="subTitle" idx="1"/>
          </p:nvPr>
        </p:nvSpPr>
        <p:spPr>
          <a:xfrm>
            <a:off x="1663225" y="1343150"/>
            <a:ext cx="2837100" cy="3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807" name="Google Shape;807;p13"/>
          <p:cNvSpPr txBox="1">
            <a:spLocks noGrp="1"/>
          </p:cNvSpPr>
          <p:nvPr>
            <p:ph type="subTitle" idx="2"/>
          </p:nvPr>
        </p:nvSpPr>
        <p:spPr>
          <a:xfrm>
            <a:off x="1663225" y="1656046"/>
            <a:ext cx="28062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1222677"/>
            <a:ext cx="943200" cy="84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09" name="Google Shape;809;p13"/>
          <p:cNvSpPr txBox="1">
            <a:spLocks noGrp="1"/>
          </p:cNvSpPr>
          <p:nvPr>
            <p:ph type="subTitle" idx="4"/>
          </p:nvPr>
        </p:nvSpPr>
        <p:spPr>
          <a:xfrm>
            <a:off x="1663225" y="3747650"/>
            <a:ext cx="2837100" cy="3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810" name="Google Shape;810;p13"/>
          <p:cNvSpPr txBox="1">
            <a:spLocks noGrp="1"/>
          </p:cNvSpPr>
          <p:nvPr>
            <p:ph type="subTitle" idx="5"/>
          </p:nvPr>
        </p:nvSpPr>
        <p:spPr>
          <a:xfrm>
            <a:off x="1663225" y="4052400"/>
            <a:ext cx="28062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11" name="Google Shape;811;p13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3610500"/>
            <a:ext cx="943200" cy="84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12" name="Google Shape;812;p13"/>
          <p:cNvSpPr txBox="1">
            <a:spLocks noGrp="1"/>
          </p:cNvSpPr>
          <p:nvPr>
            <p:ph type="subTitle" idx="7"/>
          </p:nvPr>
        </p:nvSpPr>
        <p:spPr>
          <a:xfrm>
            <a:off x="1663225" y="2513613"/>
            <a:ext cx="2837100" cy="3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813" name="Google Shape;813;p13"/>
          <p:cNvSpPr txBox="1">
            <a:spLocks noGrp="1"/>
          </p:cNvSpPr>
          <p:nvPr>
            <p:ph type="subTitle" idx="8"/>
          </p:nvPr>
        </p:nvSpPr>
        <p:spPr>
          <a:xfrm>
            <a:off x="1663225" y="2844550"/>
            <a:ext cx="28062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14" name="Google Shape;814;p13"/>
          <p:cNvSpPr txBox="1">
            <a:spLocks noGrp="1"/>
          </p:cNvSpPr>
          <p:nvPr>
            <p:ph type="title" idx="9" hasCustomPrompt="1"/>
          </p:nvPr>
        </p:nvSpPr>
        <p:spPr>
          <a:xfrm>
            <a:off x="720000" y="2399500"/>
            <a:ext cx="943200" cy="84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15" name="Google Shape;815;p13"/>
          <p:cNvSpPr txBox="1">
            <a:spLocks noGrp="1"/>
          </p:cNvSpPr>
          <p:nvPr>
            <p:ph type="subTitle" idx="13"/>
          </p:nvPr>
        </p:nvSpPr>
        <p:spPr>
          <a:xfrm>
            <a:off x="5586900" y="1343150"/>
            <a:ext cx="2837100" cy="3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816" name="Google Shape;816;p13"/>
          <p:cNvSpPr txBox="1">
            <a:spLocks noGrp="1"/>
          </p:cNvSpPr>
          <p:nvPr>
            <p:ph type="subTitle" idx="14"/>
          </p:nvPr>
        </p:nvSpPr>
        <p:spPr>
          <a:xfrm>
            <a:off x="5586900" y="1655896"/>
            <a:ext cx="28062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13"/>
          <p:cNvSpPr txBox="1">
            <a:spLocks noGrp="1"/>
          </p:cNvSpPr>
          <p:nvPr>
            <p:ph type="title" idx="15" hasCustomPrompt="1"/>
          </p:nvPr>
        </p:nvSpPr>
        <p:spPr>
          <a:xfrm>
            <a:off x="4643700" y="1222677"/>
            <a:ext cx="943200" cy="84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18" name="Google Shape;818;p13"/>
          <p:cNvSpPr txBox="1">
            <a:spLocks noGrp="1"/>
          </p:cNvSpPr>
          <p:nvPr>
            <p:ph type="subTitle" idx="16"/>
          </p:nvPr>
        </p:nvSpPr>
        <p:spPr>
          <a:xfrm>
            <a:off x="5586900" y="3747500"/>
            <a:ext cx="2837100" cy="3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819" name="Google Shape;819;p13"/>
          <p:cNvSpPr txBox="1">
            <a:spLocks noGrp="1"/>
          </p:cNvSpPr>
          <p:nvPr>
            <p:ph type="subTitle" idx="17"/>
          </p:nvPr>
        </p:nvSpPr>
        <p:spPr>
          <a:xfrm>
            <a:off x="5586900" y="4052250"/>
            <a:ext cx="28062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13"/>
          <p:cNvSpPr txBox="1">
            <a:spLocks noGrp="1"/>
          </p:cNvSpPr>
          <p:nvPr>
            <p:ph type="title" idx="18" hasCustomPrompt="1"/>
          </p:nvPr>
        </p:nvSpPr>
        <p:spPr>
          <a:xfrm>
            <a:off x="4643700" y="3610500"/>
            <a:ext cx="943200" cy="84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21" name="Google Shape;821;p13"/>
          <p:cNvSpPr txBox="1">
            <a:spLocks noGrp="1"/>
          </p:cNvSpPr>
          <p:nvPr>
            <p:ph type="subTitle" idx="19"/>
          </p:nvPr>
        </p:nvSpPr>
        <p:spPr>
          <a:xfrm>
            <a:off x="5586900" y="2513463"/>
            <a:ext cx="2837100" cy="3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Bigshot One"/>
              <a:buNone/>
              <a:defRPr sz="22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822" name="Google Shape;822;p13"/>
          <p:cNvSpPr txBox="1">
            <a:spLocks noGrp="1"/>
          </p:cNvSpPr>
          <p:nvPr>
            <p:ph type="subTitle" idx="20"/>
          </p:nvPr>
        </p:nvSpPr>
        <p:spPr>
          <a:xfrm>
            <a:off x="5586900" y="2844400"/>
            <a:ext cx="28062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23" name="Google Shape;823;p13"/>
          <p:cNvSpPr txBox="1">
            <a:spLocks noGrp="1"/>
          </p:cNvSpPr>
          <p:nvPr>
            <p:ph type="title" idx="21" hasCustomPrompt="1"/>
          </p:nvPr>
        </p:nvSpPr>
        <p:spPr>
          <a:xfrm>
            <a:off x="4643700" y="2399500"/>
            <a:ext cx="943200" cy="84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_AND_BODY_1"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16"/>
          <p:cNvSpPr txBox="1">
            <a:spLocks noGrp="1"/>
          </p:cNvSpPr>
          <p:nvPr>
            <p:ph type="title"/>
          </p:nvPr>
        </p:nvSpPr>
        <p:spPr>
          <a:xfrm>
            <a:off x="720000" y="453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6"/>
          <p:cNvSpPr txBox="1">
            <a:spLocks noGrp="1"/>
          </p:cNvSpPr>
          <p:nvPr>
            <p:ph type="subTitle" idx="1"/>
          </p:nvPr>
        </p:nvSpPr>
        <p:spPr>
          <a:xfrm>
            <a:off x="1086340" y="1209025"/>
            <a:ext cx="3576900" cy="324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191" name="Google Shape;1191;p16"/>
          <p:cNvGrpSpPr/>
          <p:nvPr/>
        </p:nvGrpSpPr>
        <p:grpSpPr>
          <a:xfrm>
            <a:off x="73138" y="60895"/>
            <a:ext cx="8999865" cy="5039951"/>
            <a:chOff x="73138" y="60895"/>
            <a:chExt cx="8999865" cy="5039951"/>
          </a:xfrm>
        </p:grpSpPr>
        <p:sp>
          <p:nvSpPr>
            <p:cNvPr id="1192" name="Google Shape;1192;p16"/>
            <p:cNvSpPr/>
            <p:nvPr/>
          </p:nvSpPr>
          <p:spPr>
            <a:xfrm>
              <a:off x="158975" y="14315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193" name="Google Shape;1193;p16"/>
            <p:cNvSpPr/>
            <p:nvPr/>
          </p:nvSpPr>
          <p:spPr>
            <a:xfrm rot="10800000" flipH="1">
              <a:off x="158975" y="486720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194" name="Google Shape;1194;p16"/>
            <p:cNvSpPr/>
            <p:nvPr/>
          </p:nvSpPr>
          <p:spPr>
            <a:xfrm flipH="1">
              <a:off x="8835050" y="14315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195" name="Google Shape;1195;p16"/>
            <p:cNvSpPr/>
            <p:nvPr/>
          </p:nvSpPr>
          <p:spPr>
            <a:xfrm rot="10800000">
              <a:off x="8835050" y="486720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grpSp>
          <p:nvGrpSpPr>
            <p:cNvPr id="1196" name="Google Shape;1196;p16"/>
            <p:cNvGrpSpPr/>
            <p:nvPr/>
          </p:nvGrpSpPr>
          <p:grpSpPr>
            <a:xfrm>
              <a:off x="73138" y="60895"/>
              <a:ext cx="8999865" cy="5039951"/>
              <a:chOff x="1486450" y="1985450"/>
              <a:chExt cx="2868300" cy="1600950"/>
            </a:xfrm>
          </p:grpSpPr>
          <p:sp>
            <p:nvSpPr>
              <p:cNvPr id="1197" name="Google Shape;1197;p16"/>
              <p:cNvSpPr/>
              <p:nvPr/>
            </p:nvSpPr>
            <p:spPr>
              <a:xfrm>
                <a:off x="1486450" y="1985450"/>
                <a:ext cx="2868300" cy="1600950"/>
              </a:xfrm>
              <a:custGeom>
                <a:avLst/>
                <a:gdLst/>
                <a:ahLst/>
                <a:cxnLst/>
                <a:rect l="l" t="t" r="r" b="b"/>
                <a:pathLst>
                  <a:path w="114732" h="64038" extrusionOk="0">
                    <a:moveTo>
                      <a:pt x="2868" y="1872"/>
                    </a:moveTo>
                    <a:lnTo>
                      <a:pt x="2868" y="1204"/>
                    </a:lnTo>
                    <a:lnTo>
                      <a:pt x="1205" y="1204"/>
                    </a:lnTo>
                    <a:lnTo>
                      <a:pt x="1205" y="2868"/>
                    </a:lnTo>
                    <a:lnTo>
                      <a:pt x="1882" y="2868"/>
                    </a:lnTo>
                    <a:lnTo>
                      <a:pt x="1882" y="2031"/>
                    </a:lnTo>
                    <a:cubicBezTo>
                      <a:pt x="1882" y="1952"/>
                      <a:pt x="1952" y="1872"/>
                      <a:pt x="2042" y="1872"/>
                    </a:cubicBezTo>
                    <a:close/>
                    <a:moveTo>
                      <a:pt x="1882" y="3107"/>
                    </a:moveTo>
                    <a:lnTo>
                      <a:pt x="1882" y="3754"/>
                    </a:lnTo>
                    <a:lnTo>
                      <a:pt x="319" y="3754"/>
                    </a:lnTo>
                    <a:lnTo>
                      <a:pt x="319" y="319"/>
                    </a:lnTo>
                    <a:lnTo>
                      <a:pt x="3754" y="319"/>
                    </a:lnTo>
                    <a:lnTo>
                      <a:pt x="3754" y="1872"/>
                    </a:lnTo>
                    <a:lnTo>
                      <a:pt x="3107" y="1872"/>
                    </a:lnTo>
                    <a:lnTo>
                      <a:pt x="3107" y="1085"/>
                    </a:lnTo>
                    <a:cubicBezTo>
                      <a:pt x="3107" y="1016"/>
                      <a:pt x="3057" y="966"/>
                      <a:pt x="2987" y="966"/>
                    </a:cubicBezTo>
                    <a:lnTo>
                      <a:pt x="1086" y="966"/>
                    </a:lnTo>
                    <a:cubicBezTo>
                      <a:pt x="1016" y="966"/>
                      <a:pt x="966" y="1016"/>
                      <a:pt x="966" y="1085"/>
                    </a:cubicBezTo>
                    <a:lnTo>
                      <a:pt x="966" y="2987"/>
                    </a:lnTo>
                    <a:cubicBezTo>
                      <a:pt x="966" y="3057"/>
                      <a:pt x="1016" y="3107"/>
                      <a:pt x="1086" y="3107"/>
                    </a:cubicBezTo>
                    <a:close/>
                    <a:moveTo>
                      <a:pt x="3754" y="3754"/>
                    </a:moveTo>
                    <a:lnTo>
                      <a:pt x="2201" y="3754"/>
                    </a:lnTo>
                    <a:lnTo>
                      <a:pt x="2201" y="2191"/>
                    </a:lnTo>
                    <a:lnTo>
                      <a:pt x="3754" y="2191"/>
                    </a:lnTo>
                    <a:close/>
                    <a:moveTo>
                      <a:pt x="4083" y="159"/>
                    </a:moveTo>
                    <a:cubicBezTo>
                      <a:pt x="4083" y="69"/>
                      <a:pt x="4003" y="0"/>
                      <a:pt x="3923" y="0"/>
                    </a:cubicBezTo>
                    <a:lnTo>
                      <a:pt x="159" y="0"/>
                    </a:lnTo>
                    <a:cubicBezTo>
                      <a:pt x="70" y="0"/>
                      <a:pt x="0" y="69"/>
                      <a:pt x="0" y="159"/>
                    </a:cubicBezTo>
                    <a:lnTo>
                      <a:pt x="0" y="3913"/>
                    </a:lnTo>
                    <a:cubicBezTo>
                      <a:pt x="0" y="4003"/>
                      <a:pt x="70" y="4072"/>
                      <a:pt x="159" y="4072"/>
                    </a:cubicBezTo>
                    <a:lnTo>
                      <a:pt x="1882" y="4072"/>
                    </a:lnTo>
                    <a:lnTo>
                      <a:pt x="1882" y="32013"/>
                    </a:lnTo>
                    <a:lnTo>
                      <a:pt x="1882" y="59965"/>
                    </a:lnTo>
                    <a:lnTo>
                      <a:pt x="159" y="59965"/>
                    </a:lnTo>
                    <a:cubicBezTo>
                      <a:pt x="70" y="59965"/>
                      <a:pt x="0" y="60034"/>
                      <a:pt x="0" y="60124"/>
                    </a:cubicBezTo>
                    <a:lnTo>
                      <a:pt x="0" y="63878"/>
                    </a:lnTo>
                    <a:cubicBezTo>
                      <a:pt x="0" y="63968"/>
                      <a:pt x="70" y="64037"/>
                      <a:pt x="159" y="64037"/>
                    </a:cubicBezTo>
                    <a:lnTo>
                      <a:pt x="3923" y="64037"/>
                    </a:lnTo>
                    <a:cubicBezTo>
                      <a:pt x="4003" y="64037"/>
                      <a:pt x="4083" y="63968"/>
                      <a:pt x="4083" y="63878"/>
                    </a:cubicBezTo>
                    <a:lnTo>
                      <a:pt x="4083" y="62156"/>
                    </a:lnTo>
                    <a:lnTo>
                      <a:pt x="45716" y="62156"/>
                    </a:lnTo>
                    <a:lnTo>
                      <a:pt x="110649" y="62156"/>
                    </a:lnTo>
                    <a:lnTo>
                      <a:pt x="110649" y="63878"/>
                    </a:lnTo>
                    <a:cubicBezTo>
                      <a:pt x="110649" y="63968"/>
                      <a:pt x="110719" y="64037"/>
                      <a:pt x="110808" y="64037"/>
                    </a:cubicBezTo>
                    <a:lnTo>
                      <a:pt x="114572" y="64037"/>
                    </a:lnTo>
                    <a:cubicBezTo>
                      <a:pt x="114662" y="64037"/>
                      <a:pt x="114732" y="63968"/>
                      <a:pt x="114732" y="63878"/>
                    </a:cubicBezTo>
                    <a:lnTo>
                      <a:pt x="114732" y="60124"/>
                    </a:lnTo>
                    <a:cubicBezTo>
                      <a:pt x="114732" y="60034"/>
                      <a:pt x="114662" y="59965"/>
                      <a:pt x="114572" y="59965"/>
                    </a:cubicBezTo>
                    <a:lnTo>
                      <a:pt x="112850" y="59965"/>
                    </a:lnTo>
                    <a:lnTo>
                      <a:pt x="112850" y="32013"/>
                    </a:lnTo>
                    <a:lnTo>
                      <a:pt x="112850" y="4072"/>
                    </a:lnTo>
                    <a:lnTo>
                      <a:pt x="114572" y="4072"/>
                    </a:lnTo>
                    <a:cubicBezTo>
                      <a:pt x="114662" y="4072"/>
                      <a:pt x="114732" y="4003"/>
                      <a:pt x="114732" y="3913"/>
                    </a:cubicBezTo>
                    <a:lnTo>
                      <a:pt x="114732" y="159"/>
                    </a:lnTo>
                    <a:cubicBezTo>
                      <a:pt x="114732" y="69"/>
                      <a:pt x="114662" y="0"/>
                      <a:pt x="114572" y="0"/>
                    </a:cubicBezTo>
                    <a:lnTo>
                      <a:pt x="110808" y="0"/>
                    </a:lnTo>
                    <a:cubicBezTo>
                      <a:pt x="110719" y="0"/>
                      <a:pt x="110649" y="69"/>
                      <a:pt x="110649" y="159"/>
                    </a:cubicBezTo>
                    <a:lnTo>
                      <a:pt x="110649" y="1872"/>
                    </a:lnTo>
                    <a:lnTo>
                      <a:pt x="45716" y="1872"/>
                    </a:lnTo>
                    <a:lnTo>
                      <a:pt x="4083" y="1872"/>
                    </a:lnTo>
                    <a:close/>
                    <a:moveTo>
                      <a:pt x="4083" y="2191"/>
                    </a:moveTo>
                    <a:lnTo>
                      <a:pt x="4083" y="2788"/>
                    </a:lnTo>
                    <a:lnTo>
                      <a:pt x="10336" y="2788"/>
                    </a:lnTo>
                    <a:cubicBezTo>
                      <a:pt x="10406" y="2788"/>
                      <a:pt x="10456" y="2848"/>
                      <a:pt x="10456" y="2908"/>
                    </a:cubicBezTo>
                    <a:cubicBezTo>
                      <a:pt x="10456" y="2977"/>
                      <a:pt x="10406" y="3027"/>
                      <a:pt x="10336" y="3027"/>
                    </a:cubicBezTo>
                    <a:lnTo>
                      <a:pt x="4083" y="3027"/>
                    </a:lnTo>
                    <a:lnTo>
                      <a:pt x="4083" y="3913"/>
                    </a:lnTo>
                    <a:cubicBezTo>
                      <a:pt x="4083" y="4003"/>
                      <a:pt x="4003" y="4072"/>
                      <a:pt x="3923" y="4072"/>
                    </a:cubicBezTo>
                    <a:lnTo>
                      <a:pt x="3037" y="4072"/>
                    </a:lnTo>
                    <a:lnTo>
                      <a:pt x="3037" y="10834"/>
                    </a:lnTo>
                    <a:cubicBezTo>
                      <a:pt x="3037" y="10894"/>
                      <a:pt x="2978" y="10953"/>
                      <a:pt x="2918" y="10953"/>
                    </a:cubicBezTo>
                    <a:cubicBezTo>
                      <a:pt x="2848" y="10953"/>
                      <a:pt x="2788" y="10894"/>
                      <a:pt x="2788" y="10834"/>
                    </a:cubicBezTo>
                    <a:lnTo>
                      <a:pt x="2788" y="4072"/>
                    </a:lnTo>
                    <a:lnTo>
                      <a:pt x="2201" y="4072"/>
                    </a:lnTo>
                    <a:lnTo>
                      <a:pt x="2201" y="32013"/>
                    </a:lnTo>
                    <a:lnTo>
                      <a:pt x="2201" y="59965"/>
                    </a:lnTo>
                    <a:lnTo>
                      <a:pt x="2788" y="59965"/>
                    </a:lnTo>
                    <a:lnTo>
                      <a:pt x="2788" y="53203"/>
                    </a:lnTo>
                    <a:cubicBezTo>
                      <a:pt x="2788" y="53134"/>
                      <a:pt x="2848" y="53084"/>
                      <a:pt x="2918" y="53084"/>
                    </a:cubicBezTo>
                    <a:cubicBezTo>
                      <a:pt x="2978" y="53084"/>
                      <a:pt x="3037" y="53134"/>
                      <a:pt x="3037" y="53203"/>
                    </a:cubicBezTo>
                    <a:lnTo>
                      <a:pt x="3037" y="59965"/>
                    </a:lnTo>
                    <a:lnTo>
                      <a:pt x="3923" y="59965"/>
                    </a:lnTo>
                    <a:cubicBezTo>
                      <a:pt x="4003" y="59965"/>
                      <a:pt x="4083" y="60034"/>
                      <a:pt x="4083" y="60124"/>
                    </a:cubicBezTo>
                    <a:lnTo>
                      <a:pt x="4083" y="61010"/>
                    </a:lnTo>
                    <a:lnTo>
                      <a:pt x="10336" y="61010"/>
                    </a:lnTo>
                    <a:cubicBezTo>
                      <a:pt x="10406" y="61010"/>
                      <a:pt x="10456" y="61060"/>
                      <a:pt x="10456" y="61130"/>
                    </a:cubicBezTo>
                    <a:cubicBezTo>
                      <a:pt x="10456" y="61189"/>
                      <a:pt x="10406" y="61249"/>
                      <a:pt x="10336" y="61249"/>
                    </a:cubicBezTo>
                    <a:lnTo>
                      <a:pt x="4083" y="61249"/>
                    </a:lnTo>
                    <a:lnTo>
                      <a:pt x="4083" y="61837"/>
                    </a:lnTo>
                    <a:lnTo>
                      <a:pt x="45716" y="61837"/>
                    </a:lnTo>
                    <a:lnTo>
                      <a:pt x="110649" y="61837"/>
                    </a:lnTo>
                    <a:lnTo>
                      <a:pt x="110649" y="61249"/>
                    </a:lnTo>
                    <a:lnTo>
                      <a:pt x="104396" y="61249"/>
                    </a:lnTo>
                    <a:cubicBezTo>
                      <a:pt x="104326" y="61249"/>
                      <a:pt x="104276" y="61189"/>
                      <a:pt x="104276" y="61130"/>
                    </a:cubicBezTo>
                    <a:cubicBezTo>
                      <a:pt x="104276" y="61060"/>
                      <a:pt x="104326" y="61010"/>
                      <a:pt x="104396" y="61010"/>
                    </a:cubicBezTo>
                    <a:lnTo>
                      <a:pt x="110649" y="61010"/>
                    </a:lnTo>
                    <a:lnTo>
                      <a:pt x="110649" y="60124"/>
                    </a:lnTo>
                    <a:cubicBezTo>
                      <a:pt x="110649" y="60034"/>
                      <a:pt x="110719" y="59965"/>
                      <a:pt x="110808" y="59965"/>
                    </a:cubicBezTo>
                    <a:lnTo>
                      <a:pt x="111695" y="59965"/>
                    </a:lnTo>
                    <a:lnTo>
                      <a:pt x="111695" y="53203"/>
                    </a:lnTo>
                    <a:cubicBezTo>
                      <a:pt x="111695" y="53134"/>
                      <a:pt x="111744" y="53084"/>
                      <a:pt x="111814" y="53084"/>
                    </a:cubicBezTo>
                    <a:cubicBezTo>
                      <a:pt x="111884" y="53084"/>
                      <a:pt x="111934" y="53134"/>
                      <a:pt x="111934" y="53203"/>
                    </a:cubicBezTo>
                    <a:lnTo>
                      <a:pt x="111934" y="59965"/>
                    </a:lnTo>
                    <a:lnTo>
                      <a:pt x="112531" y="59965"/>
                    </a:lnTo>
                    <a:lnTo>
                      <a:pt x="112531" y="32013"/>
                    </a:lnTo>
                    <a:lnTo>
                      <a:pt x="112531" y="4072"/>
                    </a:lnTo>
                    <a:lnTo>
                      <a:pt x="111934" y="4072"/>
                    </a:lnTo>
                    <a:lnTo>
                      <a:pt x="111934" y="10834"/>
                    </a:lnTo>
                    <a:cubicBezTo>
                      <a:pt x="111934" y="10894"/>
                      <a:pt x="111884" y="10953"/>
                      <a:pt x="111814" y="10953"/>
                    </a:cubicBezTo>
                    <a:cubicBezTo>
                      <a:pt x="111744" y="10953"/>
                      <a:pt x="111695" y="10894"/>
                      <a:pt x="111695" y="10834"/>
                    </a:cubicBezTo>
                    <a:lnTo>
                      <a:pt x="111695" y="4072"/>
                    </a:lnTo>
                    <a:lnTo>
                      <a:pt x="110808" y="4072"/>
                    </a:lnTo>
                    <a:cubicBezTo>
                      <a:pt x="110719" y="4072"/>
                      <a:pt x="110649" y="4003"/>
                      <a:pt x="110649" y="3913"/>
                    </a:cubicBezTo>
                    <a:lnTo>
                      <a:pt x="110649" y="3027"/>
                    </a:lnTo>
                    <a:lnTo>
                      <a:pt x="104396" y="3027"/>
                    </a:lnTo>
                    <a:cubicBezTo>
                      <a:pt x="104326" y="3027"/>
                      <a:pt x="104276" y="2977"/>
                      <a:pt x="104276" y="2908"/>
                    </a:cubicBezTo>
                    <a:cubicBezTo>
                      <a:pt x="104276" y="2848"/>
                      <a:pt x="104326" y="2788"/>
                      <a:pt x="104396" y="2788"/>
                    </a:cubicBezTo>
                    <a:lnTo>
                      <a:pt x="110649" y="2788"/>
                    </a:lnTo>
                    <a:lnTo>
                      <a:pt x="110649" y="2191"/>
                    </a:lnTo>
                    <a:lnTo>
                      <a:pt x="45716" y="2191"/>
                    </a:lnTo>
                    <a:close/>
                    <a:moveTo>
                      <a:pt x="3107" y="62156"/>
                    </a:moveTo>
                    <a:lnTo>
                      <a:pt x="3754" y="62156"/>
                    </a:lnTo>
                    <a:lnTo>
                      <a:pt x="3754" y="63719"/>
                    </a:lnTo>
                    <a:lnTo>
                      <a:pt x="319" y="63719"/>
                    </a:lnTo>
                    <a:lnTo>
                      <a:pt x="319" y="60284"/>
                    </a:lnTo>
                    <a:lnTo>
                      <a:pt x="1882" y="60284"/>
                    </a:lnTo>
                    <a:lnTo>
                      <a:pt x="1882" y="60930"/>
                    </a:lnTo>
                    <a:lnTo>
                      <a:pt x="1086" y="60930"/>
                    </a:lnTo>
                    <a:cubicBezTo>
                      <a:pt x="1016" y="60930"/>
                      <a:pt x="966" y="60981"/>
                      <a:pt x="966" y="61050"/>
                    </a:cubicBezTo>
                    <a:lnTo>
                      <a:pt x="966" y="62952"/>
                    </a:lnTo>
                    <a:cubicBezTo>
                      <a:pt x="966" y="63021"/>
                      <a:pt x="1016" y="63072"/>
                      <a:pt x="1086" y="63072"/>
                    </a:cubicBezTo>
                    <a:lnTo>
                      <a:pt x="2987" y="63072"/>
                    </a:lnTo>
                    <a:cubicBezTo>
                      <a:pt x="3057" y="63072"/>
                      <a:pt x="3107" y="63021"/>
                      <a:pt x="3107" y="62952"/>
                    </a:cubicBezTo>
                    <a:close/>
                    <a:moveTo>
                      <a:pt x="1882" y="61169"/>
                    </a:moveTo>
                    <a:lnTo>
                      <a:pt x="1882" y="61996"/>
                    </a:lnTo>
                    <a:cubicBezTo>
                      <a:pt x="1882" y="62085"/>
                      <a:pt x="1952" y="62156"/>
                      <a:pt x="2042" y="62156"/>
                    </a:cubicBezTo>
                    <a:lnTo>
                      <a:pt x="2868" y="62156"/>
                    </a:lnTo>
                    <a:lnTo>
                      <a:pt x="2868" y="62833"/>
                    </a:lnTo>
                    <a:lnTo>
                      <a:pt x="1205" y="62833"/>
                    </a:lnTo>
                    <a:lnTo>
                      <a:pt x="1205" y="61169"/>
                    </a:lnTo>
                    <a:close/>
                    <a:moveTo>
                      <a:pt x="3754" y="61837"/>
                    </a:moveTo>
                    <a:lnTo>
                      <a:pt x="2201" y="61837"/>
                    </a:lnTo>
                    <a:lnTo>
                      <a:pt x="2201" y="60284"/>
                    </a:lnTo>
                    <a:lnTo>
                      <a:pt x="3754" y="60284"/>
                    </a:lnTo>
                    <a:close/>
                    <a:moveTo>
                      <a:pt x="111615" y="1872"/>
                    </a:moveTo>
                    <a:lnTo>
                      <a:pt x="110968" y="1872"/>
                    </a:lnTo>
                    <a:lnTo>
                      <a:pt x="110968" y="319"/>
                    </a:lnTo>
                    <a:lnTo>
                      <a:pt x="114413" y="319"/>
                    </a:lnTo>
                    <a:lnTo>
                      <a:pt x="114413" y="3754"/>
                    </a:lnTo>
                    <a:lnTo>
                      <a:pt x="112850" y="3754"/>
                    </a:lnTo>
                    <a:lnTo>
                      <a:pt x="112850" y="3107"/>
                    </a:lnTo>
                    <a:lnTo>
                      <a:pt x="113647" y="3107"/>
                    </a:lnTo>
                    <a:cubicBezTo>
                      <a:pt x="113706" y="3107"/>
                      <a:pt x="113766" y="3057"/>
                      <a:pt x="113766" y="2987"/>
                    </a:cubicBezTo>
                    <a:lnTo>
                      <a:pt x="113766" y="1085"/>
                    </a:lnTo>
                    <a:cubicBezTo>
                      <a:pt x="113766" y="1016"/>
                      <a:pt x="113706" y="966"/>
                      <a:pt x="113647" y="966"/>
                    </a:cubicBezTo>
                    <a:lnTo>
                      <a:pt x="111735" y="966"/>
                    </a:lnTo>
                    <a:cubicBezTo>
                      <a:pt x="111675" y="966"/>
                      <a:pt x="111615" y="1016"/>
                      <a:pt x="111615" y="1085"/>
                    </a:cubicBezTo>
                    <a:close/>
                    <a:moveTo>
                      <a:pt x="112850" y="2868"/>
                    </a:moveTo>
                    <a:lnTo>
                      <a:pt x="112850" y="2031"/>
                    </a:lnTo>
                    <a:cubicBezTo>
                      <a:pt x="112850" y="1952"/>
                      <a:pt x="112780" y="1872"/>
                      <a:pt x="112691" y="1872"/>
                    </a:cubicBezTo>
                    <a:lnTo>
                      <a:pt x="111854" y="1872"/>
                    </a:lnTo>
                    <a:lnTo>
                      <a:pt x="111854" y="1204"/>
                    </a:lnTo>
                    <a:lnTo>
                      <a:pt x="113527" y="1204"/>
                    </a:lnTo>
                    <a:lnTo>
                      <a:pt x="113527" y="2868"/>
                    </a:lnTo>
                    <a:close/>
                    <a:moveTo>
                      <a:pt x="110968" y="2191"/>
                    </a:moveTo>
                    <a:lnTo>
                      <a:pt x="112531" y="2191"/>
                    </a:lnTo>
                    <a:lnTo>
                      <a:pt x="112531" y="3754"/>
                    </a:lnTo>
                    <a:lnTo>
                      <a:pt x="110968" y="3754"/>
                    </a:lnTo>
                    <a:close/>
                    <a:moveTo>
                      <a:pt x="111854" y="62156"/>
                    </a:moveTo>
                    <a:lnTo>
                      <a:pt x="112691" y="62156"/>
                    </a:lnTo>
                    <a:cubicBezTo>
                      <a:pt x="112780" y="62156"/>
                      <a:pt x="112850" y="62085"/>
                      <a:pt x="112850" y="61996"/>
                    </a:cubicBezTo>
                    <a:lnTo>
                      <a:pt x="112850" y="61169"/>
                    </a:lnTo>
                    <a:lnTo>
                      <a:pt x="113527" y="61169"/>
                    </a:lnTo>
                    <a:lnTo>
                      <a:pt x="113527" y="62833"/>
                    </a:lnTo>
                    <a:lnTo>
                      <a:pt x="111854" y="62833"/>
                    </a:lnTo>
                    <a:close/>
                    <a:moveTo>
                      <a:pt x="112850" y="60930"/>
                    </a:moveTo>
                    <a:lnTo>
                      <a:pt x="112850" y="60284"/>
                    </a:lnTo>
                    <a:lnTo>
                      <a:pt x="114413" y="60284"/>
                    </a:lnTo>
                    <a:lnTo>
                      <a:pt x="114413" y="63719"/>
                    </a:lnTo>
                    <a:lnTo>
                      <a:pt x="110968" y="63719"/>
                    </a:lnTo>
                    <a:lnTo>
                      <a:pt x="110968" y="62156"/>
                    </a:lnTo>
                    <a:lnTo>
                      <a:pt x="111615" y="62156"/>
                    </a:lnTo>
                    <a:lnTo>
                      <a:pt x="111615" y="62952"/>
                    </a:lnTo>
                    <a:cubicBezTo>
                      <a:pt x="111615" y="63021"/>
                      <a:pt x="111675" y="63072"/>
                      <a:pt x="111735" y="63072"/>
                    </a:cubicBezTo>
                    <a:lnTo>
                      <a:pt x="113647" y="63072"/>
                    </a:lnTo>
                    <a:cubicBezTo>
                      <a:pt x="113706" y="63072"/>
                      <a:pt x="113766" y="63021"/>
                      <a:pt x="113766" y="62952"/>
                    </a:cubicBezTo>
                    <a:lnTo>
                      <a:pt x="113766" y="61050"/>
                    </a:lnTo>
                    <a:cubicBezTo>
                      <a:pt x="113766" y="60981"/>
                      <a:pt x="113706" y="60930"/>
                      <a:pt x="113647" y="60930"/>
                    </a:cubicBezTo>
                    <a:close/>
                    <a:moveTo>
                      <a:pt x="110968" y="60284"/>
                    </a:moveTo>
                    <a:lnTo>
                      <a:pt x="112531" y="60284"/>
                    </a:lnTo>
                    <a:lnTo>
                      <a:pt x="112531" y="61837"/>
                    </a:lnTo>
                    <a:lnTo>
                      <a:pt x="110968" y="6183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16"/>
              <p:cNvSpPr/>
              <p:nvPr/>
            </p:nvSpPr>
            <p:spPr>
              <a:xfrm>
                <a:off x="1556150" y="2280175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3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30"/>
                    </a:cubicBezTo>
                    <a:lnTo>
                      <a:pt x="249" y="369"/>
                    </a:lnTo>
                    <a:cubicBezTo>
                      <a:pt x="249" y="429"/>
                      <a:pt x="190" y="488"/>
                      <a:pt x="130" y="488"/>
                    </a:cubicBezTo>
                    <a:cubicBezTo>
                      <a:pt x="60" y="488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16"/>
              <p:cNvSpPr/>
              <p:nvPr/>
            </p:nvSpPr>
            <p:spPr>
              <a:xfrm>
                <a:off x="1556150" y="25682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16"/>
              <p:cNvSpPr/>
              <p:nvPr/>
            </p:nvSpPr>
            <p:spPr>
              <a:xfrm>
                <a:off x="1556150" y="2544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16"/>
              <p:cNvSpPr/>
              <p:nvPr/>
            </p:nvSpPr>
            <p:spPr>
              <a:xfrm>
                <a:off x="1556150" y="25201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249" y="368"/>
                    </a:move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8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16"/>
              <p:cNvSpPr/>
              <p:nvPr/>
            </p:nvSpPr>
            <p:spPr>
              <a:xfrm>
                <a:off x="1556150" y="24962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lnTo>
                      <a:pt x="0" y="120"/>
                    </a:lnTo>
                    <a:cubicBezTo>
                      <a:pt x="0" y="49"/>
                      <a:pt x="60" y="0"/>
                      <a:pt x="130" y="0"/>
                    </a:cubicBezTo>
                    <a:cubicBezTo>
                      <a:pt x="190" y="0"/>
                      <a:pt x="249" y="49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16"/>
              <p:cNvSpPr/>
              <p:nvPr/>
            </p:nvSpPr>
            <p:spPr>
              <a:xfrm>
                <a:off x="1556150" y="24723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16"/>
              <p:cNvSpPr/>
              <p:nvPr/>
            </p:nvSpPr>
            <p:spPr>
              <a:xfrm>
                <a:off x="1556150" y="24482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16"/>
              <p:cNvSpPr/>
              <p:nvPr/>
            </p:nvSpPr>
            <p:spPr>
              <a:xfrm>
                <a:off x="1556150" y="2424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16"/>
              <p:cNvSpPr/>
              <p:nvPr/>
            </p:nvSpPr>
            <p:spPr>
              <a:xfrm>
                <a:off x="1556150" y="24001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249" y="368"/>
                    </a:move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8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16"/>
              <p:cNvSpPr/>
              <p:nvPr/>
            </p:nvSpPr>
            <p:spPr>
              <a:xfrm>
                <a:off x="1556150" y="23762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16"/>
              <p:cNvSpPr/>
              <p:nvPr/>
            </p:nvSpPr>
            <p:spPr>
              <a:xfrm>
                <a:off x="1556150" y="23523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16"/>
              <p:cNvSpPr/>
              <p:nvPr/>
            </p:nvSpPr>
            <p:spPr>
              <a:xfrm>
                <a:off x="1556150" y="23282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16"/>
              <p:cNvSpPr/>
              <p:nvPr/>
            </p:nvSpPr>
            <p:spPr>
              <a:xfrm>
                <a:off x="1556150" y="23043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0"/>
                      <a:pt x="130" y="0"/>
                    </a:cubicBezTo>
                    <a:cubicBezTo>
                      <a:pt x="190" y="0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16"/>
              <p:cNvSpPr/>
              <p:nvPr/>
            </p:nvSpPr>
            <p:spPr>
              <a:xfrm>
                <a:off x="24386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16"/>
              <p:cNvSpPr/>
              <p:nvPr/>
            </p:nvSpPr>
            <p:spPr>
              <a:xfrm>
                <a:off x="1766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16"/>
              <p:cNvSpPr/>
              <p:nvPr/>
            </p:nvSpPr>
            <p:spPr>
              <a:xfrm>
                <a:off x="1790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16"/>
              <p:cNvSpPr/>
              <p:nvPr/>
            </p:nvSpPr>
            <p:spPr>
              <a:xfrm>
                <a:off x="1814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16"/>
              <p:cNvSpPr/>
              <p:nvPr/>
            </p:nvSpPr>
            <p:spPr>
              <a:xfrm>
                <a:off x="1838700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16"/>
              <p:cNvSpPr/>
              <p:nvPr/>
            </p:nvSpPr>
            <p:spPr>
              <a:xfrm>
                <a:off x="186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16"/>
              <p:cNvSpPr/>
              <p:nvPr/>
            </p:nvSpPr>
            <p:spPr>
              <a:xfrm>
                <a:off x="18867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16"/>
              <p:cNvSpPr/>
              <p:nvPr/>
            </p:nvSpPr>
            <p:spPr>
              <a:xfrm>
                <a:off x="1910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16"/>
              <p:cNvSpPr/>
              <p:nvPr/>
            </p:nvSpPr>
            <p:spPr>
              <a:xfrm>
                <a:off x="1934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16"/>
              <p:cNvSpPr/>
              <p:nvPr/>
            </p:nvSpPr>
            <p:spPr>
              <a:xfrm>
                <a:off x="1958700" y="205515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16"/>
              <p:cNvSpPr/>
              <p:nvPr/>
            </p:nvSpPr>
            <p:spPr>
              <a:xfrm>
                <a:off x="198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16"/>
              <p:cNvSpPr/>
              <p:nvPr/>
            </p:nvSpPr>
            <p:spPr>
              <a:xfrm>
                <a:off x="20067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16"/>
              <p:cNvSpPr/>
              <p:nvPr/>
            </p:nvSpPr>
            <p:spPr>
              <a:xfrm>
                <a:off x="20306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16"/>
              <p:cNvSpPr/>
              <p:nvPr/>
            </p:nvSpPr>
            <p:spPr>
              <a:xfrm>
                <a:off x="20547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16"/>
              <p:cNvSpPr/>
              <p:nvPr/>
            </p:nvSpPr>
            <p:spPr>
              <a:xfrm>
                <a:off x="20786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6"/>
              <p:cNvSpPr/>
              <p:nvPr/>
            </p:nvSpPr>
            <p:spPr>
              <a:xfrm>
                <a:off x="210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6"/>
              <p:cNvSpPr/>
              <p:nvPr/>
            </p:nvSpPr>
            <p:spPr>
              <a:xfrm>
                <a:off x="212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6"/>
              <p:cNvSpPr/>
              <p:nvPr/>
            </p:nvSpPr>
            <p:spPr>
              <a:xfrm>
                <a:off x="2150600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6"/>
              <p:cNvSpPr/>
              <p:nvPr/>
            </p:nvSpPr>
            <p:spPr>
              <a:xfrm>
                <a:off x="21747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6"/>
              <p:cNvSpPr/>
              <p:nvPr/>
            </p:nvSpPr>
            <p:spPr>
              <a:xfrm>
                <a:off x="21986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6"/>
              <p:cNvSpPr/>
              <p:nvPr/>
            </p:nvSpPr>
            <p:spPr>
              <a:xfrm>
                <a:off x="2222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6"/>
              <p:cNvSpPr/>
              <p:nvPr/>
            </p:nvSpPr>
            <p:spPr>
              <a:xfrm>
                <a:off x="224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6"/>
              <p:cNvSpPr/>
              <p:nvPr/>
            </p:nvSpPr>
            <p:spPr>
              <a:xfrm>
                <a:off x="227060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16"/>
              <p:cNvSpPr/>
              <p:nvPr/>
            </p:nvSpPr>
            <p:spPr>
              <a:xfrm>
                <a:off x="2294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16"/>
              <p:cNvSpPr/>
              <p:nvPr/>
            </p:nvSpPr>
            <p:spPr>
              <a:xfrm>
                <a:off x="23186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6"/>
              <p:cNvSpPr/>
              <p:nvPr/>
            </p:nvSpPr>
            <p:spPr>
              <a:xfrm>
                <a:off x="2342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6"/>
              <p:cNvSpPr/>
              <p:nvPr/>
            </p:nvSpPr>
            <p:spPr>
              <a:xfrm>
                <a:off x="236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6"/>
              <p:cNvSpPr/>
              <p:nvPr/>
            </p:nvSpPr>
            <p:spPr>
              <a:xfrm>
                <a:off x="23906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6"/>
              <p:cNvSpPr/>
              <p:nvPr/>
            </p:nvSpPr>
            <p:spPr>
              <a:xfrm>
                <a:off x="2414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16"/>
              <p:cNvSpPr/>
              <p:nvPr/>
            </p:nvSpPr>
            <p:spPr>
              <a:xfrm>
                <a:off x="3155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16"/>
              <p:cNvSpPr/>
              <p:nvPr/>
            </p:nvSpPr>
            <p:spPr>
              <a:xfrm>
                <a:off x="2466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16"/>
              <p:cNvSpPr/>
              <p:nvPr/>
            </p:nvSpPr>
            <p:spPr>
              <a:xfrm>
                <a:off x="24899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16"/>
              <p:cNvSpPr/>
              <p:nvPr/>
            </p:nvSpPr>
            <p:spPr>
              <a:xfrm>
                <a:off x="25140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16"/>
              <p:cNvSpPr/>
              <p:nvPr/>
            </p:nvSpPr>
            <p:spPr>
              <a:xfrm>
                <a:off x="253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16"/>
              <p:cNvSpPr/>
              <p:nvPr/>
            </p:nvSpPr>
            <p:spPr>
              <a:xfrm>
                <a:off x="25621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16"/>
              <p:cNvSpPr/>
              <p:nvPr/>
            </p:nvSpPr>
            <p:spPr>
              <a:xfrm>
                <a:off x="2586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16"/>
              <p:cNvSpPr/>
              <p:nvPr/>
            </p:nvSpPr>
            <p:spPr>
              <a:xfrm>
                <a:off x="2609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16"/>
              <p:cNvSpPr/>
              <p:nvPr/>
            </p:nvSpPr>
            <p:spPr>
              <a:xfrm>
                <a:off x="26340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16"/>
              <p:cNvSpPr/>
              <p:nvPr/>
            </p:nvSpPr>
            <p:spPr>
              <a:xfrm>
                <a:off x="265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16"/>
              <p:cNvSpPr/>
              <p:nvPr/>
            </p:nvSpPr>
            <p:spPr>
              <a:xfrm>
                <a:off x="26818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16"/>
              <p:cNvSpPr/>
              <p:nvPr/>
            </p:nvSpPr>
            <p:spPr>
              <a:xfrm>
                <a:off x="27060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16"/>
              <p:cNvSpPr/>
              <p:nvPr/>
            </p:nvSpPr>
            <p:spPr>
              <a:xfrm>
                <a:off x="2729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16"/>
              <p:cNvSpPr/>
              <p:nvPr/>
            </p:nvSpPr>
            <p:spPr>
              <a:xfrm>
                <a:off x="27540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16"/>
              <p:cNvSpPr/>
              <p:nvPr/>
            </p:nvSpPr>
            <p:spPr>
              <a:xfrm>
                <a:off x="277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16"/>
              <p:cNvSpPr/>
              <p:nvPr/>
            </p:nvSpPr>
            <p:spPr>
              <a:xfrm>
                <a:off x="28018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8" y="60"/>
                      <a:pt x="488" y="120"/>
                    </a:cubicBezTo>
                    <a:cubicBezTo>
                      <a:pt x="488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16"/>
              <p:cNvSpPr/>
              <p:nvPr/>
            </p:nvSpPr>
            <p:spPr>
              <a:xfrm>
                <a:off x="28260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16"/>
              <p:cNvSpPr/>
              <p:nvPr/>
            </p:nvSpPr>
            <p:spPr>
              <a:xfrm>
                <a:off x="2849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16"/>
              <p:cNvSpPr/>
              <p:nvPr/>
            </p:nvSpPr>
            <p:spPr>
              <a:xfrm>
                <a:off x="2874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16"/>
              <p:cNvSpPr/>
              <p:nvPr/>
            </p:nvSpPr>
            <p:spPr>
              <a:xfrm>
                <a:off x="2897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16"/>
              <p:cNvSpPr/>
              <p:nvPr/>
            </p:nvSpPr>
            <p:spPr>
              <a:xfrm>
                <a:off x="29218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16"/>
              <p:cNvSpPr/>
              <p:nvPr/>
            </p:nvSpPr>
            <p:spPr>
              <a:xfrm>
                <a:off x="29459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16"/>
              <p:cNvSpPr/>
              <p:nvPr/>
            </p:nvSpPr>
            <p:spPr>
              <a:xfrm>
                <a:off x="29691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16"/>
              <p:cNvSpPr/>
              <p:nvPr/>
            </p:nvSpPr>
            <p:spPr>
              <a:xfrm>
                <a:off x="299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16"/>
              <p:cNvSpPr/>
              <p:nvPr/>
            </p:nvSpPr>
            <p:spPr>
              <a:xfrm>
                <a:off x="3015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16"/>
              <p:cNvSpPr/>
              <p:nvPr/>
            </p:nvSpPr>
            <p:spPr>
              <a:xfrm>
                <a:off x="30393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16"/>
              <p:cNvSpPr/>
              <p:nvPr/>
            </p:nvSpPr>
            <p:spPr>
              <a:xfrm>
                <a:off x="30625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16"/>
              <p:cNvSpPr/>
              <p:nvPr/>
            </p:nvSpPr>
            <p:spPr>
              <a:xfrm>
                <a:off x="3085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16"/>
              <p:cNvSpPr/>
              <p:nvPr/>
            </p:nvSpPr>
            <p:spPr>
              <a:xfrm>
                <a:off x="3109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16"/>
              <p:cNvSpPr/>
              <p:nvPr/>
            </p:nvSpPr>
            <p:spPr>
              <a:xfrm>
                <a:off x="31324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16"/>
              <p:cNvSpPr/>
              <p:nvPr/>
            </p:nvSpPr>
            <p:spPr>
              <a:xfrm>
                <a:off x="31792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16"/>
              <p:cNvSpPr/>
              <p:nvPr/>
            </p:nvSpPr>
            <p:spPr>
              <a:xfrm>
                <a:off x="32026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16"/>
              <p:cNvSpPr/>
              <p:nvPr/>
            </p:nvSpPr>
            <p:spPr>
              <a:xfrm>
                <a:off x="3225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16"/>
              <p:cNvSpPr/>
              <p:nvPr/>
            </p:nvSpPr>
            <p:spPr>
              <a:xfrm>
                <a:off x="32492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16"/>
              <p:cNvSpPr/>
              <p:nvPr/>
            </p:nvSpPr>
            <p:spPr>
              <a:xfrm>
                <a:off x="32726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16"/>
              <p:cNvSpPr/>
              <p:nvPr/>
            </p:nvSpPr>
            <p:spPr>
              <a:xfrm>
                <a:off x="32957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30" y="0"/>
                      <a:pt x="489" y="60"/>
                      <a:pt x="489" y="120"/>
                    </a:cubicBezTo>
                    <a:cubicBezTo>
                      <a:pt x="489" y="189"/>
                      <a:pt x="430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16"/>
              <p:cNvSpPr/>
              <p:nvPr/>
            </p:nvSpPr>
            <p:spPr>
              <a:xfrm>
                <a:off x="33191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16"/>
              <p:cNvSpPr/>
              <p:nvPr/>
            </p:nvSpPr>
            <p:spPr>
              <a:xfrm>
                <a:off x="334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16"/>
              <p:cNvSpPr/>
              <p:nvPr/>
            </p:nvSpPr>
            <p:spPr>
              <a:xfrm>
                <a:off x="3365950" y="205515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8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16"/>
              <p:cNvSpPr/>
              <p:nvPr/>
            </p:nvSpPr>
            <p:spPr>
              <a:xfrm>
                <a:off x="1556150" y="32794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16"/>
              <p:cNvSpPr/>
              <p:nvPr/>
            </p:nvSpPr>
            <p:spPr>
              <a:xfrm>
                <a:off x="1556150" y="2991400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3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30"/>
                    </a:cubicBezTo>
                    <a:lnTo>
                      <a:pt x="249" y="369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16"/>
              <p:cNvSpPr/>
              <p:nvPr/>
            </p:nvSpPr>
            <p:spPr>
              <a:xfrm>
                <a:off x="1556150" y="30155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16"/>
              <p:cNvSpPr/>
              <p:nvPr/>
            </p:nvSpPr>
            <p:spPr>
              <a:xfrm>
                <a:off x="1556150" y="30394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1"/>
                      <a:pt x="130" y="1"/>
                    </a:cubicBezTo>
                    <a:cubicBezTo>
                      <a:pt x="190" y="1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16"/>
              <p:cNvSpPr/>
              <p:nvPr/>
            </p:nvSpPr>
            <p:spPr>
              <a:xfrm>
                <a:off x="1556150" y="306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16"/>
              <p:cNvSpPr/>
              <p:nvPr/>
            </p:nvSpPr>
            <p:spPr>
              <a:xfrm>
                <a:off x="1556150" y="308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16"/>
              <p:cNvSpPr/>
              <p:nvPr/>
            </p:nvSpPr>
            <p:spPr>
              <a:xfrm>
                <a:off x="1556150" y="3111375"/>
                <a:ext cx="62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90" extrusionOk="0">
                    <a:moveTo>
                      <a:pt x="0" y="12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lnTo>
                      <a:pt x="249" y="370"/>
                    </a:lnTo>
                    <a:cubicBezTo>
                      <a:pt x="249" y="430"/>
                      <a:pt x="190" y="489"/>
                      <a:pt x="130" y="489"/>
                    </a:cubicBezTo>
                    <a:cubicBezTo>
                      <a:pt x="60" y="489"/>
                      <a:pt x="0" y="430"/>
                      <a:pt x="0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16"/>
              <p:cNvSpPr/>
              <p:nvPr/>
            </p:nvSpPr>
            <p:spPr>
              <a:xfrm>
                <a:off x="1556150" y="31355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16"/>
              <p:cNvSpPr/>
              <p:nvPr/>
            </p:nvSpPr>
            <p:spPr>
              <a:xfrm>
                <a:off x="1556150" y="31594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16"/>
              <p:cNvSpPr/>
              <p:nvPr/>
            </p:nvSpPr>
            <p:spPr>
              <a:xfrm>
                <a:off x="1556150" y="3183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16"/>
              <p:cNvSpPr/>
              <p:nvPr/>
            </p:nvSpPr>
            <p:spPr>
              <a:xfrm>
                <a:off x="1556150" y="32074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16"/>
              <p:cNvSpPr/>
              <p:nvPr/>
            </p:nvSpPr>
            <p:spPr>
              <a:xfrm>
                <a:off x="1556150" y="3231375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20"/>
                    </a:moveTo>
                    <a:cubicBezTo>
                      <a:pt x="0" y="60"/>
                      <a:pt x="60" y="1"/>
                      <a:pt x="130" y="1"/>
                    </a:cubicBezTo>
                    <a:cubicBezTo>
                      <a:pt x="190" y="1"/>
                      <a:pt x="249" y="60"/>
                      <a:pt x="249" y="120"/>
                    </a:cubicBezTo>
                    <a:lnTo>
                      <a:pt x="249" y="369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6"/>
              <p:cNvSpPr/>
              <p:nvPr/>
            </p:nvSpPr>
            <p:spPr>
              <a:xfrm>
                <a:off x="1556150" y="32555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16"/>
              <p:cNvSpPr/>
              <p:nvPr/>
            </p:nvSpPr>
            <p:spPr>
              <a:xfrm>
                <a:off x="1556150" y="296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0"/>
                      <a:pt x="130" y="0"/>
                    </a:cubicBezTo>
                    <a:cubicBezTo>
                      <a:pt x="190" y="0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16"/>
              <p:cNvSpPr/>
              <p:nvPr/>
            </p:nvSpPr>
            <p:spPr>
              <a:xfrm>
                <a:off x="1556150" y="26819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16"/>
              <p:cNvSpPr/>
              <p:nvPr/>
            </p:nvSpPr>
            <p:spPr>
              <a:xfrm>
                <a:off x="1556150" y="27048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16"/>
              <p:cNvSpPr/>
              <p:nvPr/>
            </p:nvSpPr>
            <p:spPr>
              <a:xfrm>
                <a:off x="1556150" y="27275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16"/>
              <p:cNvSpPr/>
              <p:nvPr/>
            </p:nvSpPr>
            <p:spPr>
              <a:xfrm>
                <a:off x="1556150" y="27516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16"/>
              <p:cNvSpPr/>
              <p:nvPr/>
            </p:nvSpPr>
            <p:spPr>
              <a:xfrm>
                <a:off x="1556150" y="2775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16"/>
              <p:cNvSpPr/>
              <p:nvPr/>
            </p:nvSpPr>
            <p:spPr>
              <a:xfrm>
                <a:off x="1556150" y="27994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69"/>
                    </a:ln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16"/>
              <p:cNvSpPr/>
              <p:nvPr/>
            </p:nvSpPr>
            <p:spPr>
              <a:xfrm>
                <a:off x="1556150" y="25911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16"/>
              <p:cNvSpPr/>
              <p:nvPr/>
            </p:nvSpPr>
            <p:spPr>
              <a:xfrm>
                <a:off x="1556150" y="26137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49"/>
                      <a:pt x="60" y="0"/>
                      <a:pt x="130" y="0"/>
                    </a:cubicBezTo>
                    <a:cubicBezTo>
                      <a:pt x="190" y="0"/>
                      <a:pt x="249" y="49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16"/>
              <p:cNvSpPr/>
              <p:nvPr/>
            </p:nvSpPr>
            <p:spPr>
              <a:xfrm>
                <a:off x="1556150" y="2636400"/>
                <a:ext cx="62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90" extrusionOk="0">
                    <a:moveTo>
                      <a:pt x="0" y="131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31"/>
                    </a:cubicBezTo>
                    <a:lnTo>
                      <a:pt x="249" y="370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16"/>
              <p:cNvSpPr/>
              <p:nvPr/>
            </p:nvSpPr>
            <p:spPr>
              <a:xfrm>
                <a:off x="1556150" y="2659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16"/>
              <p:cNvSpPr/>
              <p:nvPr/>
            </p:nvSpPr>
            <p:spPr>
              <a:xfrm>
                <a:off x="1556150" y="282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16"/>
              <p:cNvSpPr/>
              <p:nvPr/>
            </p:nvSpPr>
            <p:spPr>
              <a:xfrm>
                <a:off x="1556150" y="284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16"/>
              <p:cNvSpPr/>
              <p:nvPr/>
            </p:nvSpPr>
            <p:spPr>
              <a:xfrm>
                <a:off x="1556150" y="28716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16"/>
              <p:cNvSpPr/>
              <p:nvPr/>
            </p:nvSpPr>
            <p:spPr>
              <a:xfrm>
                <a:off x="1556150" y="2895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16"/>
              <p:cNvSpPr/>
              <p:nvPr/>
            </p:nvSpPr>
            <p:spPr>
              <a:xfrm>
                <a:off x="1556150" y="29194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16"/>
              <p:cNvSpPr/>
              <p:nvPr/>
            </p:nvSpPr>
            <p:spPr>
              <a:xfrm>
                <a:off x="1556150" y="294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16"/>
              <p:cNvSpPr/>
              <p:nvPr/>
            </p:nvSpPr>
            <p:spPr>
              <a:xfrm>
                <a:off x="33903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16"/>
              <p:cNvSpPr/>
              <p:nvPr/>
            </p:nvSpPr>
            <p:spPr>
              <a:xfrm>
                <a:off x="40622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60"/>
                      <a:pt x="488" y="120"/>
                    </a:cubicBezTo>
                    <a:cubicBezTo>
                      <a:pt x="48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16"/>
              <p:cNvSpPr/>
              <p:nvPr/>
            </p:nvSpPr>
            <p:spPr>
              <a:xfrm>
                <a:off x="40383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16"/>
              <p:cNvSpPr/>
              <p:nvPr/>
            </p:nvSpPr>
            <p:spPr>
              <a:xfrm>
                <a:off x="4014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6"/>
              <p:cNvSpPr/>
              <p:nvPr/>
            </p:nvSpPr>
            <p:spPr>
              <a:xfrm>
                <a:off x="39902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6"/>
              <p:cNvSpPr/>
              <p:nvPr/>
            </p:nvSpPr>
            <p:spPr>
              <a:xfrm>
                <a:off x="3966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16"/>
              <p:cNvSpPr/>
              <p:nvPr/>
            </p:nvSpPr>
            <p:spPr>
              <a:xfrm>
                <a:off x="3942250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16"/>
              <p:cNvSpPr/>
              <p:nvPr/>
            </p:nvSpPr>
            <p:spPr>
              <a:xfrm>
                <a:off x="39183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16"/>
              <p:cNvSpPr/>
              <p:nvPr/>
            </p:nvSpPr>
            <p:spPr>
              <a:xfrm>
                <a:off x="38944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6"/>
              <p:cNvSpPr/>
              <p:nvPr/>
            </p:nvSpPr>
            <p:spPr>
              <a:xfrm>
                <a:off x="3870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6"/>
              <p:cNvSpPr/>
              <p:nvPr/>
            </p:nvSpPr>
            <p:spPr>
              <a:xfrm>
                <a:off x="3846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6"/>
              <p:cNvSpPr/>
              <p:nvPr/>
            </p:nvSpPr>
            <p:spPr>
              <a:xfrm>
                <a:off x="38222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6"/>
              <p:cNvSpPr/>
              <p:nvPr/>
            </p:nvSpPr>
            <p:spPr>
              <a:xfrm>
                <a:off x="37983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6"/>
              <p:cNvSpPr/>
              <p:nvPr/>
            </p:nvSpPr>
            <p:spPr>
              <a:xfrm>
                <a:off x="37744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16"/>
              <p:cNvSpPr/>
              <p:nvPr/>
            </p:nvSpPr>
            <p:spPr>
              <a:xfrm>
                <a:off x="3750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16"/>
              <p:cNvSpPr/>
              <p:nvPr/>
            </p:nvSpPr>
            <p:spPr>
              <a:xfrm>
                <a:off x="3726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16"/>
              <p:cNvSpPr/>
              <p:nvPr/>
            </p:nvSpPr>
            <p:spPr>
              <a:xfrm>
                <a:off x="3702275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16"/>
              <p:cNvSpPr/>
              <p:nvPr/>
            </p:nvSpPr>
            <p:spPr>
              <a:xfrm>
                <a:off x="3678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16"/>
              <p:cNvSpPr/>
              <p:nvPr/>
            </p:nvSpPr>
            <p:spPr>
              <a:xfrm>
                <a:off x="36544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16"/>
              <p:cNvSpPr/>
              <p:nvPr/>
            </p:nvSpPr>
            <p:spPr>
              <a:xfrm>
                <a:off x="3630300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60"/>
                      <a:pt x="489" y="120"/>
                    </a:cubicBezTo>
                    <a:cubicBezTo>
                      <a:pt x="489" y="18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16"/>
              <p:cNvSpPr/>
              <p:nvPr/>
            </p:nvSpPr>
            <p:spPr>
              <a:xfrm>
                <a:off x="3606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16"/>
              <p:cNvSpPr/>
              <p:nvPr/>
            </p:nvSpPr>
            <p:spPr>
              <a:xfrm>
                <a:off x="358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16"/>
              <p:cNvSpPr/>
              <p:nvPr/>
            </p:nvSpPr>
            <p:spPr>
              <a:xfrm>
                <a:off x="3558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16"/>
              <p:cNvSpPr/>
              <p:nvPr/>
            </p:nvSpPr>
            <p:spPr>
              <a:xfrm>
                <a:off x="35344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16"/>
              <p:cNvSpPr/>
              <p:nvPr/>
            </p:nvSpPr>
            <p:spPr>
              <a:xfrm>
                <a:off x="35103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16"/>
              <p:cNvSpPr/>
              <p:nvPr/>
            </p:nvSpPr>
            <p:spPr>
              <a:xfrm>
                <a:off x="3486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16"/>
              <p:cNvSpPr/>
              <p:nvPr/>
            </p:nvSpPr>
            <p:spPr>
              <a:xfrm>
                <a:off x="346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16"/>
              <p:cNvSpPr/>
              <p:nvPr/>
            </p:nvSpPr>
            <p:spPr>
              <a:xfrm>
                <a:off x="3438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16"/>
              <p:cNvSpPr/>
              <p:nvPr/>
            </p:nvSpPr>
            <p:spPr>
              <a:xfrm>
                <a:off x="34145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16"/>
              <p:cNvSpPr/>
              <p:nvPr/>
            </p:nvSpPr>
            <p:spPr>
              <a:xfrm>
                <a:off x="243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16"/>
              <p:cNvSpPr/>
              <p:nvPr/>
            </p:nvSpPr>
            <p:spPr>
              <a:xfrm>
                <a:off x="1766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16"/>
              <p:cNvSpPr/>
              <p:nvPr/>
            </p:nvSpPr>
            <p:spPr>
              <a:xfrm>
                <a:off x="179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16"/>
              <p:cNvSpPr/>
              <p:nvPr/>
            </p:nvSpPr>
            <p:spPr>
              <a:xfrm>
                <a:off x="181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16"/>
              <p:cNvSpPr/>
              <p:nvPr/>
            </p:nvSpPr>
            <p:spPr>
              <a:xfrm>
                <a:off x="183870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16"/>
              <p:cNvSpPr/>
              <p:nvPr/>
            </p:nvSpPr>
            <p:spPr>
              <a:xfrm>
                <a:off x="186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16"/>
              <p:cNvSpPr/>
              <p:nvPr/>
            </p:nvSpPr>
            <p:spPr>
              <a:xfrm>
                <a:off x="188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16"/>
              <p:cNvSpPr/>
              <p:nvPr/>
            </p:nvSpPr>
            <p:spPr>
              <a:xfrm>
                <a:off x="191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16"/>
              <p:cNvSpPr/>
              <p:nvPr/>
            </p:nvSpPr>
            <p:spPr>
              <a:xfrm>
                <a:off x="193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6"/>
              <p:cNvSpPr/>
              <p:nvPr/>
            </p:nvSpPr>
            <p:spPr>
              <a:xfrm>
                <a:off x="195870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6"/>
              <p:cNvSpPr/>
              <p:nvPr/>
            </p:nvSpPr>
            <p:spPr>
              <a:xfrm>
                <a:off x="198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16"/>
              <p:cNvSpPr/>
              <p:nvPr/>
            </p:nvSpPr>
            <p:spPr>
              <a:xfrm>
                <a:off x="200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16"/>
              <p:cNvSpPr/>
              <p:nvPr/>
            </p:nvSpPr>
            <p:spPr>
              <a:xfrm>
                <a:off x="20306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16"/>
              <p:cNvSpPr/>
              <p:nvPr/>
            </p:nvSpPr>
            <p:spPr>
              <a:xfrm>
                <a:off x="205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16"/>
              <p:cNvSpPr/>
              <p:nvPr/>
            </p:nvSpPr>
            <p:spPr>
              <a:xfrm>
                <a:off x="207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16"/>
              <p:cNvSpPr/>
              <p:nvPr/>
            </p:nvSpPr>
            <p:spPr>
              <a:xfrm>
                <a:off x="210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16"/>
              <p:cNvSpPr/>
              <p:nvPr/>
            </p:nvSpPr>
            <p:spPr>
              <a:xfrm>
                <a:off x="212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16"/>
              <p:cNvSpPr/>
              <p:nvPr/>
            </p:nvSpPr>
            <p:spPr>
              <a:xfrm>
                <a:off x="21506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16"/>
              <p:cNvSpPr/>
              <p:nvPr/>
            </p:nvSpPr>
            <p:spPr>
              <a:xfrm>
                <a:off x="217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16"/>
              <p:cNvSpPr/>
              <p:nvPr/>
            </p:nvSpPr>
            <p:spPr>
              <a:xfrm>
                <a:off x="219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16"/>
              <p:cNvSpPr/>
              <p:nvPr/>
            </p:nvSpPr>
            <p:spPr>
              <a:xfrm>
                <a:off x="222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16"/>
              <p:cNvSpPr/>
              <p:nvPr/>
            </p:nvSpPr>
            <p:spPr>
              <a:xfrm>
                <a:off x="224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16"/>
              <p:cNvSpPr/>
              <p:nvPr/>
            </p:nvSpPr>
            <p:spPr>
              <a:xfrm>
                <a:off x="227060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16"/>
              <p:cNvSpPr/>
              <p:nvPr/>
            </p:nvSpPr>
            <p:spPr>
              <a:xfrm>
                <a:off x="229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16"/>
              <p:cNvSpPr/>
              <p:nvPr/>
            </p:nvSpPr>
            <p:spPr>
              <a:xfrm>
                <a:off x="231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16"/>
              <p:cNvSpPr/>
              <p:nvPr/>
            </p:nvSpPr>
            <p:spPr>
              <a:xfrm>
                <a:off x="234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16"/>
              <p:cNvSpPr/>
              <p:nvPr/>
            </p:nvSpPr>
            <p:spPr>
              <a:xfrm>
                <a:off x="236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16"/>
              <p:cNvSpPr/>
              <p:nvPr/>
            </p:nvSpPr>
            <p:spPr>
              <a:xfrm>
                <a:off x="2390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16"/>
              <p:cNvSpPr/>
              <p:nvPr/>
            </p:nvSpPr>
            <p:spPr>
              <a:xfrm>
                <a:off x="241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16"/>
              <p:cNvSpPr/>
              <p:nvPr/>
            </p:nvSpPr>
            <p:spPr>
              <a:xfrm>
                <a:off x="243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16"/>
              <p:cNvSpPr/>
              <p:nvPr/>
            </p:nvSpPr>
            <p:spPr>
              <a:xfrm>
                <a:off x="1766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16"/>
              <p:cNvSpPr/>
              <p:nvPr/>
            </p:nvSpPr>
            <p:spPr>
              <a:xfrm>
                <a:off x="179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16"/>
              <p:cNvSpPr/>
              <p:nvPr/>
            </p:nvSpPr>
            <p:spPr>
              <a:xfrm>
                <a:off x="181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16"/>
              <p:cNvSpPr/>
              <p:nvPr/>
            </p:nvSpPr>
            <p:spPr>
              <a:xfrm>
                <a:off x="183870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16"/>
              <p:cNvSpPr/>
              <p:nvPr/>
            </p:nvSpPr>
            <p:spPr>
              <a:xfrm>
                <a:off x="186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16"/>
              <p:cNvSpPr/>
              <p:nvPr/>
            </p:nvSpPr>
            <p:spPr>
              <a:xfrm>
                <a:off x="188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16"/>
              <p:cNvSpPr/>
              <p:nvPr/>
            </p:nvSpPr>
            <p:spPr>
              <a:xfrm>
                <a:off x="191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16"/>
              <p:cNvSpPr/>
              <p:nvPr/>
            </p:nvSpPr>
            <p:spPr>
              <a:xfrm>
                <a:off x="193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16"/>
              <p:cNvSpPr/>
              <p:nvPr/>
            </p:nvSpPr>
            <p:spPr>
              <a:xfrm>
                <a:off x="195870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16"/>
              <p:cNvSpPr/>
              <p:nvPr/>
            </p:nvSpPr>
            <p:spPr>
              <a:xfrm>
                <a:off x="198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16"/>
              <p:cNvSpPr/>
              <p:nvPr/>
            </p:nvSpPr>
            <p:spPr>
              <a:xfrm>
                <a:off x="200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16"/>
              <p:cNvSpPr/>
              <p:nvPr/>
            </p:nvSpPr>
            <p:spPr>
              <a:xfrm>
                <a:off x="20306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16"/>
              <p:cNvSpPr/>
              <p:nvPr/>
            </p:nvSpPr>
            <p:spPr>
              <a:xfrm>
                <a:off x="205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16"/>
              <p:cNvSpPr/>
              <p:nvPr/>
            </p:nvSpPr>
            <p:spPr>
              <a:xfrm>
                <a:off x="207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16"/>
              <p:cNvSpPr/>
              <p:nvPr/>
            </p:nvSpPr>
            <p:spPr>
              <a:xfrm>
                <a:off x="210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16"/>
              <p:cNvSpPr/>
              <p:nvPr/>
            </p:nvSpPr>
            <p:spPr>
              <a:xfrm>
                <a:off x="212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16"/>
              <p:cNvSpPr/>
              <p:nvPr/>
            </p:nvSpPr>
            <p:spPr>
              <a:xfrm>
                <a:off x="21506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16"/>
              <p:cNvSpPr/>
              <p:nvPr/>
            </p:nvSpPr>
            <p:spPr>
              <a:xfrm>
                <a:off x="217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16"/>
              <p:cNvSpPr/>
              <p:nvPr/>
            </p:nvSpPr>
            <p:spPr>
              <a:xfrm>
                <a:off x="219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16"/>
              <p:cNvSpPr/>
              <p:nvPr/>
            </p:nvSpPr>
            <p:spPr>
              <a:xfrm>
                <a:off x="222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16"/>
              <p:cNvSpPr/>
              <p:nvPr/>
            </p:nvSpPr>
            <p:spPr>
              <a:xfrm>
                <a:off x="224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16"/>
              <p:cNvSpPr/>
              <p:nvPr/>
            </p:nvSpPr>
            <p:spPr>
              <a:xfrm>
                <a:off x="227060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16"/>
              <p:cNvSpPr/>
              <p:nvPr/>
            </p:nvSpPr>
            <p:spPr>
              <a:xfrm>
                <a:off x="229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6"/>
              <p:cNvSpPr/>
              <p:nvPr/>
            </p:nvSpPr>
            <p:spPr>
              <a:xfrm>
                <a:off x="231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6"/>
              <p:cNvSpPr/>
              <p:nvPr/>
            </p:nvSpPr>
            <p:spPr>
              <a:xfrm>
                <a:off x="234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16"/>
              <p:cNvSpPr/>
              <p:nvPr/>
            </p:nvSpPr>
            <p:spPr>
              <a:xfrm>
                <a:off x="236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16"/>
              <p:cNvSpPr/>
              <p:nvPr/>
            </p:nvSpPr>
            <p:spPr>
              <a:xfrm>
                <a:off x="2390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16"/>
              <p:cNvSpPr/>
              <p:nvPr/>
            </p:nvSpPr>
            <p:spPr>
              <a:xfrm>
                <a:off x="241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16"/>
              <p:cNvSpPr/>
              <p:nvPr/>
            </p:nvSpPr>
            <p:spPr>
              <a:xfrm>
                <a:off x="3155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16"/>
              <p:cNvSpPr/>
              <p:nvPr/>
            </p:nvSpPr>
            <p:spPr>
              <a:xfrm>
                <a:off x="2466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16"/>
              <p:cNvSpPr/>
              <p:nvPr/>
            </p:nvSpPr>
            <p:spPr>
              <a:xfrm>
                <a:off x="24899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16"/>
              <p:cNvSpPr/>
              <p:nvPr/>
            </p:nvSpPr>
            <p:spPr>
              <a:xfrm>
                <a:off x="25140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16"/>
              <p:cNvSpPr/>
              <p:nvPr/>
            </p:nvSpPr>
            <p:spPr>
              <a:xfrm>
                <a:off x="253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16"/>
              <p:cNvSpPr/>
              <p:nvPr/>
            </p:nvSpPr>
            <p:spPr>
              <a:xfrm>
                <a:off x="25621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16"/>
              <p:cNvSpPr/>
              <p:nvPr/>
            </p:nvSpPr>
            <p:spPr>
              <a:xfrm>
                <a:off x="2586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16"/>
              <p:cNvSpPr/>
              <p:nvPr/>
            </p:nvSpPr>
            <p:spPr>
              <a:xfrm>
                <a:off x="2609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16"/>
              <p:cNvSpPr/>
              <p:nvPr/>
            </p:nvSpPr>
            <p:spPr>
              <a:xfrm>
                <a:off x="26340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16"/>
              <p:cNvSpPr/>
              <p:nvPr/>
            </p:nvSpPr>
            <p:spPr>
              <a:xfrm>
                <a:off x="265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16"/>
              <p:cNvSpPr/>
              <p:nvPr/>
            </p:nvSpPr>
            <p:spPr>
              <a:xfrm>
                <a:off x="26818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6"/>
              <p:cNvSpPr/>
              <p:nvPr/>
            </p:nvSpPr>
            <p:spPr>
              <a:xfrm>
                <a:off x="27060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16"/>
              <p:cNvSpPr/>
              <p:nvPr/>
            </p:nvSpPr>
            <p:spPr>
              <a:xfrm>
                <a:off x="2729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16"/>
              <p:cNvSpPr/>
              <p:nvPr/>
            </p:nvSpPr>
            <p:spPr>
              <a:xfrm>
                <a:off x="27540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16"/>
              <p:cNvSpPr/>
              <p:nvPr/>
            </p:nvSpPr>
            <p:spPr>
              <a:xfrm>
                <a:off x="277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16"/>
              <p:cNvSpPr/>
              <p:nvPr/>
            </p:nvSpPr>
            <p:spPr>
              <a:xfrm>
                <a:off x="28018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16"/>
              <p:cNvSpPr/>
              <p:nvPr/>
            </p:nvSpPr>
            <p:spPr>
              <a:xfrm>
                <a:off x="28260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16"/>
              <p:cNvSpPr/>
              <p:nvPr/>
            </p:nvSpPr>
            <p:spPr>
              <a:xfrm>
                <a:off x="2849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16"/>
              <p:cNvSpPr/>
              <p:nvPr/>
            </p:nvSpPr>
            <p:spPr>
              <a:xfrm>
                <a:off x="2874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16"/>
              <p:cNvSpPr/>
              <p:nvPr/>
            </p:nvSpPr>
            <p:spPr>
              <a:xfrm>
                <a:off x="2897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16"/>
              <p:cNvSpPr/>
              <p:nvPr/>
            </p:nvSpPr>
            <p:spPr>
              <a:xfrm>
                <a:off x="29218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16"/>
              <p:cNvSpPr/>
              <p:nvPr/>
            </p:nvSpPr>
            <p:spPr>
              <a:xfrm>
                <a:off x="29459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16"/>
              <p:cNvSpPr/>
              <p:nvPr/>
            </p:nvSpPr>
            <p:spPr>
              <a:xfrm>
                <a:off x="29691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16"/>
              <p:cNvSpPr/>
              <p:nvPr/>
            </p:nvSpPr>
            <p:spPr>
              <a:xfrm>
                <a:off x="299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16"/>
              <p:cNvSpPr/>
              <p:nvPr/>
            </p:nvSpPr>
            <p:spPr>
              <a:xfrm>
                <a:off x="3015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16"/>
              <p:cNvSpPr/>
              <p:nvPr/>
            </p:nvSpPr>
            <p:spPr>
              <a:xfrm>
                <a:off x="3039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16"/>
              <p:cNvSpPr/>
              <p:nvPr/>
            </p:nvSpPr>
            <p:spPr>
              <a:xfrm>
                <a:off x="3062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16"/>
              <p:cNvSpPr/>
              <p:nvPr/>
            </p:nvSpPr>
            <p:spPr>
              <a:xfrm>
                <a:off x="3085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16"/>
              <p:cNvSpPr/>
              <p:nvPr/>
            </p:nvSpPr>
            <p:spPr>
              <a:xfrm>
                <a:off x="3109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16"/>
              <p:cNvSpPr/>
              <p:nvPr/>
            </p:nvSpPr>
            <p:spPr>
              <a:xfrm>
                <a:off x="31324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16"/>
              <p:cNvSpPr/>
              <p:nvPr/>
            </p:nvSpPr>
            <p:spPr>
              <a:xfrm>
                <a:off x="31792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16"/>
              <p:cNvSpPr/>
              <p:nvPr/>
            </p:nvSpPr>
            <p:spPr>
              <a:xfrm>
                <a:off x="32026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16"/>
              <p:cNvSpPr/>
              <p:nvPr/>
            </p:nvSpPr>
            <p:spPr>
              <a:xfrm>
                <a:off x="3225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16"/>
              <p:cNvSpPr/>
              <p:nvPr/>
            </p:nvSpPr>
            <p:spPr>
              <a:xfrm>
                <a:off x="32492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16"/>
              <p:cNvSpPr/>
              <p:nvPr/>
            </p:nvSpPr>
            <p:spPr>
              <a:xfrm>
                <a:off x="3272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16"/>
              <p:cNvSpPr/>
              <p:nvPr/>
            </p:nvSpPr>
            <p:spPr>
              <a:xfrm>
                <a:off x="32957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16"/>
              <p:cNvSpPr/>
              <p:nvPr/>
            </p:nvSpPr>
            <p:spPr>
              <a:xfrm>
                <a:off x="33191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16"/>
              <p:cNvSpPr/>
              <p:nvPr/>
            </p:nvSpPr>
            <p:spPr>
              <a:xfrm>
                <a:off x="334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16"/>
              <p:cNvSpPr/>
              <p:nvPr/>
            </p:nvSpPr>
            <p:spPr>
              <a:xfrm>
                <a:off x="336595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8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16"/>
              <p:cNvSpPr/>
              <p:nvPr/>
            </p:nvSpPr>
            <p:spPr>
              <a:xfrm>
                <a:off x="33903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16"/>
              <p:cNvSpPr/>
              <p:nvPr/>
            </p:nvSpPr>
            <p:spPr>
              <a:xfrm>
                <a:off x="40622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16"/>
              <p:cNvSpPr/>
              <p:nvPr/>
            </p:nvSpPr>
            <p:spPr>
              <a:xfrm>
                <a:off x="4038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16"/>
              <p:cNvSpPr/>
              <p:nvPr/>
            </p:nvSpPr>
            <p:spPr>
              <a:xfrm>
                <a:off x="4014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16"/>
              <p:cNvSpPr/>
              <p:nvPr/>
            </p:nvSpPr>
            <p:spPr>
              <a:xfrm>
                <a:off x="39902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16"/>
              <p:cNvSpPr/>
              <p:nvPr/>
            </p:nvSpPr>
            <p:spPr>
              <a:xfrm>
                <a:off x="3966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16"/>
              <p:cNvSpPr/>
              <p:nvPr/>
            </p:nvSpPr>
            <p:spPr>
              <a:xfrm>
                <a:off x="394225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16"/>
              <p:cNvSpPr/>
              <p:nvPr/>
            </p:nvSpPr>
            <p:spPr>
              <a:xfrm>
                <a:off x="391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16"/>
              <p:cNvSpPr/>
              <p:nvPr/>
            </p:nvSpPr>
            <p:spPr>
              <a:xfrm>
                <a:off x="389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16"/>
              <p:cNvSpPr/>
              <p:nvPr/>
            </p:nvSpPr>
            <p:spPr>
              <a:xfrm>
                <a:off x="387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16"/>
              <p:cNvSpPr/>
              <p:nvPr/>
            </p:nvSpPr>
            <p:spPr>
              <a:xfrm>
                <a:off x="384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16"/>
              <p:cNvSpPr/>
              <p:nvPr/>
            </p:nvSpPr>
            <p:spPr>
              <a:xfrm>
                <a:off x="38222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16"/>
              <p:cNvSpPr/>
              <p:nvPr/>
            </p:nvSpPr>
            <p:spPr>
              <a:xfrm>
                <a:off x="379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16"/>
              <p:cNvSpPr/>
              <p:nvPr/>
            </p:nvSpPr>
            <p:spPr>
              <a:xfrm>
                <a:off x="377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16"/>
              <p:cNvSpPr/>
              <p:nvPr/>
            </p:nvSpPr>
            <p:spPr>
              <a:xfrm>
                <a:off x="375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16"/>
              <p:cNvSpPr/>
              <p:nvPr/>
            </p:nvSpPr>
            <p:spPr>
              <a:xfrm>
                <a:off x="372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16"/>
              <p:cNvSpPr/>
              <p:nvPr/>
            </p:nvSpPr>
            <p:spPr>
              <a:xfrm>
                <a:off x="3702275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16"/>
              <p:cNvSpPr/>
              <p:nvPr/>
            </p:nvSpPr>
            <p:spPr>
              <a:xfrm>
                <a:off x="367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16"/>
              <p:cNvSpPr/>
              <p:nvPr/>
            </p:nvSpPr>
            <p:spPr>
              <a:xfrm>
                <a:off x="365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16"/>
              <p:cNvSpPr/>
              <p:nvPr/>
            </p:nvSpPr>
            <p:spPr>
              <a:xfrm>
                <a:off x="36303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16"/>
              <p:cNvSpPr/>
              <p:nvPr/>
            </p:nvSpPr>
            <p:spPr>
              <a:xfrm>
                <a:off x="360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16"/>
              <p:cNvSpPr/>
              <p:nvPr/>
            </p:nvSpPr>
            <p:spPr>
              <a:xfrm>
                <a:off x="358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16"/>
              <p:cNvSpPr/>
              <p:nvPr/>
            </p:nvSpPr>
            <p:spPr>
              <a:xfrm>
                <a:off x="355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16"/>
              <p:cNvSpPr/>
              <p:nvPr/>
            </p:nvSpPr>
            <p:spPr>
              <a:xfrm>
                <a:off x="353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16"/>
              <p:cNvSpPr/>
              <p:nvPr/>
            </p:nvSpPr>
            <p:spPr>
              <a:xfrm>
                <a:off x="35103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16"/>
              <p:cNvSpPr/>
              <p:nvPr/>
            </p:nvSpPr>
            <p:spPr>
              <a:xfrm>
                <a:off x="348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16"/>
              <p:cNvSpPr/>
              <p:nvPr/>
            </p:nvSpPr>
            <p:spPr>
              <a:xfrm>
                <a:off x="346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16"/>
              <p:cNvSpPr/>
              <p:nvPr/>
            </p:nvSpPr>
            <p:spPr>
              <a:xfrm>
                <a:off x="3438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16"/>
              <p:cNvSpPr/>
              <p:nvPr/>
            </p:nvSpPr>
            <p:spPr>
              <a:xfrm>
                <a:off x="3414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16"/>
              <p:cNvSpPr/>
              <p:nvPr/>
            </p:nvSpPr>
            <p:spPr>
              <a:xfrm>
                <a:off x="33903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16"/>
              <p:cNvSpPr/>
              <p:nvPr/>
            </p:nvSpPr>
            <p:spPr>
              <a:xfrm>
                <a:off x="40622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16"/>
              <p:cNvSpPr/>
              <p:nvPr/>
            </p:nvSpPr>
            <p:spPr>
              <a:xfrm>
                <a:off x="4038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16"/>
              <p:cNvSpPr/>
              <p:nvPr/>
            </p:nvSpPr>
            <p:spPr>
              <a:xfrm>
                <a:off x="4014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16"/>
              <p:cNvSpPr/>
              <p:nvPr/>
            </p:nvSpPr>
            <p:spPr>
              <a:xfrm>
                <a:off x="39902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16"/>
              <p:cNvSpPr/>
              <p:nvPr/>
            </p:nvSpPr>
            <p:spPr>
              <a:xfrm>
                <a:off x="3966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16"/>
              <p:cNvSpPr/>
              <p:nvPr/>
            </p:nvSpPr>
            <p:spPr>
              <a:xfrm>
                <a:off x="394225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16"/>
              <p:cNvSpPr/>
              <p:nvPr/>
            </p:nvSpPr>
            <p:spPr>
              <a:xfrm>
                <a:off x="391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16"/>
              <p:cNvSpPr/>
              <p:nvPr/>
            </p:nvSpPr>
            <p:spPr>
              <a:xfrm>
                <a:off x="389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16"/>
              <p:cNvSpPr/>
              <p:nvPr/>
            </p:nvSpPr>
            <p:spPr>
              <a:xfrm>
                <a:off x="387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16"/>
              <p:cNvSpPr/>
              <p:nvPr/>
            </p:nvSpPr>
            <p:spPr>
              <a:xfrm>
                <a:off x="384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16"/>
              <p:cNvSpPr/>
              <p:nvPr/>
            </p:nvSpPr>
            <p:spPr>
              <a:xfrm>
                <a:off x="38222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16"/>
              <p:cNvSpPr/>
              <p:nvPr/>
            </p:nvSpPr>
            <p:spPr>
              <a:xfrm>
                <a:off x="379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16"/>
              <p:cNvSpPr/>
              <p:nvPr/>
            </p:nvSpPr>
            <p:spPr>
              <a:xfrm>
                <a:off x="377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16"/>
              <p:cNvSpPr/>
              <p:nvPr/>
            </p:nvSpPr>
            <p:spPr>
              <a:xfrm>
                <a:off x="375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16"/>
              <p:cNvSpPr/>
              <p:nvPr/>
            </p:nvSpPr>
            <p:spPr>
              <a:xfrm>
                <a:off x="372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16"/>
              <p:cNvSpPr/>
              <p:nvPr/>
            </p:nvSpPr>
            <p:spPr>
              <a:xfrm>
                <a:off x="3702275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16"/>
              <p:cNvSpPr/>
              <p:nvPr/>
            </p:nvSpPr>
            <p:spPr>
              <a:xfrm>
                <a:off x="367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16"/>
              <p:cNvSpPr/>
              <p:nvPr/>
            </p:nvSpPr>
            <p:spPr>
              <a:xfrm>
                <a:off x="365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16"/>
              <p:cNvSpPr/>
              <p:nvPr/>
            </p:nvSpPr>
            <p:spPr>
              <a:xfrm>
                <a:off x="36303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16"/>
              <p:cNvSpPr/>
              <p:nvPr/>
            </p:nvSpPr>
            <p:spPr>
              <a:xfrm>
                <a:off x="360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16"/>
              <p:cNvSpPr/>
              <p:nvPr/>
            </p:nvSpPr>
            <p:spPr>
              <a:xfrm>
                <a:off x="358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16"/>
              <p:cNvSpPr/>
              <p:nvPr/>
            </p:nvSpPr>
            <p:spPr>
              <a:xfrm>
                <a:off x="355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16"/>
              <p:cNvSpPr/>
              <p:nvPr/>
            </p:nvSpPr>
            <p:spPr>
              <a:xfrm>
                <a:off x="353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16"/>
              <p:cNvSpPr/>
              <p:nvPr/>
            </p:nvSpPr>
            <p:spPr>
              <a:xfrm>
                <a:off x="35103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16"/>
              <p:cNvSpPr/>
              <p:nvPr/>
            </p:nvSpPr>
            <p:spPr>
              <a:xfrm>
                <a:off x="348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16"/>
              <p:cNvSpPr/>
              <p:nvPr/>
            </p:nvSpPr>
            <p:spPr>
              <a:xfrm>
                <a:off x="346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16"/>
              <p:cNvSpPr/>
              <p:nvPr/>
            </p:nvSpPr>
            <p:spPr>
              <a:xfrm>
                <a:off x="3438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16"/>
              <p:cNvSpPr/>
              <p:nvPr/>
            </p:nvSpPr>
            <p:spPr>
              <a:xfrm>
                <a:off x="3414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16"/>
              <p:cNvSpPr/>
              <p:nvPr/>
            </p:nvSpPr>
            <p:spPr>
              <a:xfrm>
                <a:off x="4278800" y="2280175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3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30"/>
                    </a:cubicBezTo>
                    <a:lnTo>
                      <a:pt x="240" y="369"/>
                    </a:lnTo>
                    <a:cubicBezTo>
                      <a:pt x="240" y="429"/>
                      <a:pt x="190" y="488"/>
                      <a:pt x="120" y="488"/>
                    </a:cubicBezTo>
                    <a:cubicBezTo>
                      <a:pt x="50" y="488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16"/>
              <p:cNvSpPr/>
              <p:nvPr/>
            </p:nvSpPr>
            <p:spPr>
              <a:xfrm>
                <a:off x="4278800" y="25682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16"/>
              <p:cNvSpPr/>
              <p:nvPr/>
            </p:nvSpPr>
            <p:spPr>
              <a:xfrm>
                <a:off x="4278800" y="2544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16"/>
              <p:cNvSpPr/>
              <p:nvPr/>
            </p:nvSpPr>
            <p:spPr>
              <a:xfrm>
                <a:off x="4278800" y="25201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240" y="368"/>
                    </a:move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8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16"/>
              <p:cNvSpPr/>
              <p:nvPr/>
            </p:nvSpPr>
            <p:spPr>
              <a:xfrm>
                <a:off x="4278800" y="24962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lnTo>
                      <a:pt x="1" y="120"/>
                    </a:lnTo>
                    <a:cubicBezTo>
                      <a:pt x="1" y="49"/>
                      <a:pt x="50" y="0"/>
                      <a:pt x="120" y="0"/>
                    </a:cubicBezTo>
                    <a:cubicBezTo>
                      <a:pt x="190" y="0"/>
                      <a:pt x="240" y="49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16"/>
              <p:cNvSpPr/>
              <p:nvPr/>
            </p:nvSpPr>
            <p:spPr>
              <a:xfrm>
                <a:off x="4278800" y="24723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16"/>
              <p:cNvSpPr/>
              <p:nvPr/>
            </p:nvSpPr>
            <p:spPr>
              <a:xfrm>
                <a:off x="4278800" y="24482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16"/>
              <p:cNvSpPr/>
              <p:nvPr/>
            </p:nvSpPr>
            <p:spPr>
              <a:xfrm>
                <a:off x="4278800" y="2424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16"/>
              <p:cNvSpPr/>
              <p:nvPr/>
            </p:nvSpPr>
            <p:spPr>
              <a:xfrm>
                <a:off x="4278800" y="24001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240" y="368"/>
                    </a:move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8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16"/>
              <p:cNvSpPr/>
              <p:nvPr/>
            </p:nvSpPr>
            <p:spPr>
              <a:xfrm>
                <a:off x="4278800" y="23762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16"/>
              <p:cNvSpPr/>
              <p:nvPr/>
            </p:nvSpPr>
            <p:spPr>
              <a:xfrm>
                <a:off x="4278800" y="23523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16"/>
              <p:cNvSpPr/>
              <p:nvPr/>
            </p:nvSpPr>
            <p:spPr>
              <a:xfrm>
                <a:off x="4278800" y="23282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16"/>
              <p:cNvSpPr/>
              <p:nvPr/>
            </p:nvSpPr>
            <p:spPr>
              <a:xfrm>
                <a:off x="4278800" y="23043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0"/>
                      <a:pt x="120" y="0"/>
                    </a:cubicBezTo>
                    <a:cubicBezTo>
                      <a:pt x="190" y="0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16"/>
              <p:cNvSpPr/>
              <p:nvPr/>
            </p:nvSpPr>
            <p:spPr>
              <a:xfrm>
                <a:off x="4278800" y="32794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16"/>
              <p:cNvSpPr/>
              <p:nvPr/>
            </p:nvSpPr>
            <p:spPr>
              <a:xfrm>
                <a:off x="4278800" y="2991400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3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30"/>
                    </a:cubicBezTo>
                    <a:lnTo>
                      <a:pt x="240" y="369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16"/>
              <p:cNvSpPr/>
              <p:nvPr/>
            </p:nvSpPr>
            <p:spPr>
              <a:xfrm>
                <a:off x="4278800" y="30155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16"/>
              <p:cNvSpPr/>
              <p:nvPr/>
            </p:nvSpPr>
            <p:spPr>
              <a:xfrm>
                <a:off x="4278800" y="30394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1"/>
                      <a:pt x="120" y="1"/>
                    </a:cubicBezTo>
                    <a:cubicBezTo>
                      <a:pt x="190" y="1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16"/>
              <p:cNvSpPr/>
              <p:nvPr/>
            </p:nvSpPr>
            <p:spPr>
              <a:xfrm>
                <a:off x="4278800" y="306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16"/>
              <p:cNvSpPr/>
              <p:nvPr/>
            </p:nvSpPr>
            <p:spPr>
              <a:xfrm>
                <a:off x="4278800" y="308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16"/>
              <p:cNvSpPr/>
              <p:nvPr/>
            </p:nvSpPr>
            <p:spPr>
              <a:xfrm>
                <a:off x="4278800" y="3111375"/>
                <a:ext cx="60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90" extrusionOk="0">
                    <a:moveTo>
                      <a:pt x="1" y="12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lnTo>
                      <a:pt x="240" y="370"/>
                    </a:lnTo>
                    <a:cubicBezTo>
                      <a:pt x="240" y="430"/>
                      <a:pt x="190" y="489"/>
                      <a:pt x="120" y="489"/>
                    </a:cubicBezTo>
                    <a:cubicBezTo>
                      <a:pt x="50" y="489"/>
                      <a:pt x="1" y="430"/>
                      <a:pt x="1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16"/>
              <p:cNvSpPr/>
              <p:nvPr/>
            </p:nvSpPr>
            <p:spPr>
              <a:xfrm>
                <a:off x="4278800" y="31355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16"/>
              <p:cNvSpPr/>
              <p:nvPr/>
            </p:nvSpPr>
            <p:spPr>
              <a:xfrm>
                <a:off x="4278800" y="31594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16"/>
              <p:cNvSpPr/>
              <p:nvPr/>
            </p:nvSpPr>
            <p:spPr>
              <a:xfrm>
                <a:off x="4278800" y="3183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16"/>
              <p:cNvSpPr/>
              <p:nvPr/>
            </p:nvSpPr>
            <p:spPr>
              <a:xfrm>
                <a:off x="4278800" y="32074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16"/>
              <p:cNvSpPr/>
              <p:nvPr/>
            </p:nvSpPr>
            <p:spPr>
              <a:xfrm>
                <a:off x="4278800" y="3231375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20"/>
                    </a:moveTo>
                    <a:cubicBezTo>
                      <a:pt x="1" y="60"/>
                      <a:pt x="50" y="1"/>
                      <a:pt x="120" y="1"/>
                    </a:cubicBezTo>
                    <a:cubicBezTo>
                      <a:pt x="190" y="1"/>
                      <a:pt x="240" y="60"/>
                      <a:pt x="240" y="120"/>
                    </a:cubicBezTo>
                    <a:lnTo>
                      <a:pt x="240" y="369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16"/>
              <p:cNvSpPr/>
              <p:nvPr/>
            </p:nvSpPr>
            <p:spPr>
              <a:xfrm>
                <a:off x="4278800" y="32555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16"/>
              <p:cNvSpPr/>
              <p:nvPr/>
            </p:nvSpPr>
            <p:spPr>
              <a:xfrm>
                <a:off x="4278800" y="296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0"/>
                      <a:pt x="120" y="0"/>
                    </a:cubicBezTo>
                    <a:cubicBezTo>
                      <a:pt x="190" y="0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16"/>
              <p:cNvSpPr/>
              <p:nvPr/>
            </p:nvSpPr>
            <p:spPr>
              <a:xfrm>
                <a:off x="4278800" y="26819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16"/>
              <p:cNvSpPr/>
              <p:nvPr/>
            </p:nvSpPr>
            <p:spPr>
              <a:xfrm>
                <a:off x="4278800" y="27048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6"/>
              <p:cNvSpPr/>
              <p:nvPr/>
            </p:nvSpPr>
            <p:spPr>
              <a:xfrm>
                <a:off x="4278800" y="27275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6"/>
              <p:cNvSpPr/>
              <p:nvPr/>
            </p:nvSpPr>
            <p:spPr>
              <a:xfrm>
                <a:off x="4278800" y="27516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6"/>
              <p:cNvSpPr/>
              <p:nvPr/>
            </p:nvSpPr>
            <p:spPr>
              <a:xfrm>
                <a:off x="4278800" y="2775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6"/>
              <p:cNvSpPr/>
              <p:nvPr/>
            </p:nvSpPr>
            <p:spPr>
              <a:xfrm>
                <a:off x="4278800" y="27994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69"/>
                    </a:ln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16"/>
              <p:cNvSpPr/>
              <p:nvPr/>
            </p:nvSpPr>
            <p:spPr>
              <a:xfrm>
                <a:off x="4278800" y="25911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16"/>
              <p:cNvSpPr/>
              <p:nvPr/>
            </p:nvSpPr>
            <p:spPr>
              <a:xfrm>
                <a:off x="4278800" y="26137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49"/>
                      <a:pt x="50" y="0"/>
                      <a:pt x="120" y="0"/>
                    </a:cubicBezTo>
                    <a:cubicBezTo>
                      <a:pt x="190" y="0"/>
                      <a:pt x="240" y="49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16"/>
              <p:cNvSpPr/>
              <p:nvPr/>
            </p:nvSpPr>
            <p:spPr>
              <a:xfrm>
                <a:off x="4278800" y="2636400"/>
                <a:ext cx="60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90" extrusionOk="0">
                    <a:moveTo>
                      <a:pt x="1" y="131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31"/>
                    </a:cubicBezTo>
                    <a:lnTo>
                      <a:pt x="240" y="370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16"/>
              <p:cNvSpPr/>
              <p:nvPr/>
            </p:nvSpPr>
            <p:spPr>
              <a:xfrm>
                <a:off x="4278800" y="2659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6"/>
              <p:cNvSpPr/>
              <p:nvPr/>
            </p:nvSpPr>
            <p:spPr>
              <a:xfrm>
                <a:off x="4278800" y="282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6"/>
              <p:cNvSpPr/>
              <p:nvPr/>
            </p:nvSpPr>
            <p:spPr>
              <a:xfrm>
                <a:off x="4278800" y="284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6"/>
              <p:cNvSpPr/>
              <p:nvPr/>
            </p:nvSpPr>
            <p:spPr>
              <a:xfrm>
                <a:off x="4278800" y="28716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6"/>
              <p:cNvSpPr/>
              <p:nvPr/>
            </p:nvSpPr>
            <p:spPr>
              <a:xfrm>
                <a:off x="4278800" y="2895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6"/>
              <p:cNvSpPr/>
              <p:nvPr/>
            </p:nvSpPr>
            <p:spPr>
              <a:xfrm>
                <a:off x="4278800" y="29194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6"/>
              <p:cNvSpPr/>
              <p:nvPr/>
            </p:nvSpPr>
            <p:spPr>
              <a:xfrm>
                <a:off x="4278800" y="294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9"/>
          <p:cNvSpPr txBox="1">
            <a:spLocks noGrp="1"/>
          </p:cNvSpPr>
          <p:nvPr>
            <p:ph type="title"/>
          </p:nvPr>
        </p:nvSpPr>
        <p:spPr>
          <a:xfrm>
            <a:off x="720000" y="453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572" name="Google Shape;1572;p19"/>
          <p:cNvGrpSpPr/>
          <p:nvPr/>
        </p:nvGrpSpPr>
        <p:grpSpPr>
          <a:xfrm>
            <a:off x="73138" y="60895"/>
            <a:ext cx="8999865" cy="5039951"/>
            <a:chOff x="73138" y="60895"/>
            <a:chExt cx="8999865" cy="5039951"/>
          </a:xfrm>
        </p:grpSpPr>
        <p:sp>
          <p:nvSpPr>
            <p:cNvPr id="1573" name="Google Shape;1573;p19"/>
            <p:cNvSpPr/>
            <p:nvPr/>
          </p:nvSpPr>
          <p:spPr>
            <a:xfrm>
              <a:off x="158975" y="14315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574" name="Google Shape;1574;p19"/>
            <p:cNvSpPr/>
            <p:nvPr/>
          </p:nvSpPr>
          <p:spPr>
            <a:xfrm rot="10800000" flipH="1">
              <a:off x="158975" y="486720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575" name="Google Shape;1575;p19"/>
            <p:cNvSpPr/>
            <p:nvPr/>
          </p:nvSpPr>
          <p:spPr>
            <a:xfrm flipH="1">
              <a:off x="8835050" y="14315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576" name="Google Shape;1576;p19"/>
            <p:cNvSpPr/>
            <p:nvPr/>
          </p:nvSpPr>
          <p:spPr>
            <a:xfrm rot="10800000">
              <a:off x="8835050" y="4867200"/>
              <a:ext cx="152575" cy="149100"/>
            </a:xfrm>
            <a:custGeom>
              <a:avLst/>
              <a:gdLst/>
              <a:ahLst/>
              <a:cxnLst/>
              <a:rect l="l" t="t" r="r" b="b"/>
              <a:pathLst>
                <a:path w="6103" h="5964" extrusionOk="0">
                  <a:moveTo>
                    <a:pt x="6103" y="3190"/>
                  </a:moveTo>
                  <a:lnTo>
                    <a:pt x="6103" y="0"/>
                  </a:lnTo>
                  <a:lnTo>
                    <a:pt x="0" y="0"/>
                  </a:lnTo>
                  <a:lnTo>
                    <a:pt x="0" y="5964"/>
                  </a:lnTo>
                  <a:lnTo>
                    <a:pt x="3052" y="5964"/>
                  </a:lnTo>
                  <a:lnTo>
                    <a:pt x="3052" y="30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grpSp>
          <p:nvGrpSpPr>
            <p:cNvPr id="1577" name="Google Shape;1577;p19"/>
            <p:cNvGrpSpPr/>
            <p:nvPr/>
          </p:nvGrpSpPr>
          <p:grpSpPr>
            <a:xfrm>
              <a:off x="73138" y="60895"/>
              <a:ext cx="8999865" cy="5039951"/>
              <a:chOff x="1486450" y="1985450"/>
              <a:chExt cx="2868300" cy="1600950"/>
            </a:xfrm>
          </p:grpSpPr>
          <p:sp>
            <p:nvSpPr>
              <p:cNvPr id="1578" name="Google Shape;1578;p19"/>
              <p:cNvSpPr/>
              <p:nvPr/>
            </p:nvSpPr>
            <p:spPr>
              <a:xfrm>
                <a:off x="1486450" y="1985450"/>
                <a:ext cx="2868300" cy="1600950"/>
              </a:xfrm>
              <a:custGeom>
                <a:avLst/>
                <a:gdLst/>
                <a:ahLst/>
                <a:cxnLst/>
                <a:rect l="l" t="t" r="r" b="b"/>
                <a:pathLst>
                  <a:path w="114732" h="64038" extrusionOk="0">
                    <a:moveTo>
                      <a:pt x="2868" y="1872"/>
                    </a:moveTo>
                    <a:lnTo>
                      <a:pt x="2868" y="1204"/>
                    </a:lnTo>
                    <a:lnTo>
                      <a:pt x="1205" y="1204"/>
                    </a:lnTo>
                    <a:lnTo>
                      <a:pt x="1205" y="2868"/>
                    </a:lnTo>
                    <a:lnTo>
                      <a:pt x="1882" y="2868"/>
                    </a:lnTo>
                    <a:lnTo>
                      <a:pt x="1882" y="2031"/>
                    </a:lnTo>
                    <a:cubicBezTo>
                      <a:pt x="1882" y="1952"/>
                      <a:pt x="1952" y="1872"/>
                      <a:pt x="2042" y="1872"/>
                    </a:cubicBezTo>
                    <a:close/>
                    <a:moveTo>
                      <a:pt x="1882" y="3107"/>
                    </a:moveTo>
                    <a:lnTo>
                      <a:pt x="1882" y="3754"/>
                    </a:lnTo>
                    <a:lnTo>
                      <a:pt x="319" y="3754"/>
                    </a:lnTo>
                    <a:lnTo>
                      <a:pt x="319" y="319"/>
                    </a:lnTo>
                    <a:lnTo>
                      <a:pt x="3754" y="319"/>
                    </a:lnTo>
                    <a:lnTo>
                      <a:pt x="3754" y="1872"/>
                    </a:lnTo>
                    <a:lnTo>
                      <a:pt x="3107" y="1872"/>
                    </a:lnTo>
                    <a:lnTo>
                      <a:pt x="3107" y="1085"/>
                    </a:lnTo>
                    <a:cubicBezTo>
                      <a:pt x="3107" y="1016"/>
                      <a:pt x="3057" y="966"/>
                      <a:pt x="2987" y="966"/>
                    </a:cubicBezTo>
                    <a:lnTo>
                      <a:pt x="1086" y="966"/>
                    </a:lnTo>
                    <a:cubicBezTo>
                      <a:pt x="1016" y="966"/>
                      <a:pt x="966" y="1016"/>
                      <a:pt x="966" y="1085"/>
                    </a:cubicBezTo>
                    <a:lnTo>
                      <a:pt x="966" y="2987"/>
                    </a:lnTo>
                    <a:cubicBezTo>
                      <a:pt x="966" y="3057"/>
                      <a:pt x="1016" y="3107"/>
                      <a:pt x="1086" y="3107"/>
                    </a:cubicBezTo>
                    <a:close/>
                    <a:moveTo>
                      <a:pt x="3754" y="3754"/>
                    </a:moveTo>
                    <a:lnTo>
                      <a:pt x="2201" y="3754"/>
                    </a:lnTo>
                    <a:lnTo>
                      <a:pt x="2201" y="2191"/>
                    </a:lnTo>
                    <a:lnTo>
                      <a:pt x="3754" y="2191"/>
                    </a:lnTo>
                    <a:close/>
                    <a:moveTo>
                      <a:pt x="4083" y="159"/>
                    </a:moveTo>
                    <a:cubicBezTo>
                      <a:pt x="4083" y="69"/>
                      <a:pt x="4003" y="0"/>
                      <a:pt x="3923" y="0"/>
                    </a:cubicBezTo>
                    <a:lnTo>
                      <a:pt x="159" y="0"/>
                    </a:lnTo>
                    <a:cubicBezTo>
                      <a:pt x="70" y="0"/>
                      <a:pt x="0" y="69"/>
                      <a:pt x="0" y="159"/>
                    </a:cubicBezTo>
                    <a:lnTo>
                      <a:pt x="0" y="3913"/>
                    </a:lnTo>
                    <a:cubicBezTo>
                      <a:pt x="0" y="4003"/>
                      <a:pt x="70" y="4072"/>
                      <a:pt x="159" y="4072"/>
                    </a:cubicBezTo>
                    <a:lnTo>
                      <a:pt x="1882" y="4072"/>
                    </a:lnTo>
                    <a:lnTo>
                      <a:pt x="1882" y="32013"/>
                    </a:lnTo>
                    <a:lnTo>
                      <a:pt x="1882" y="59965"/>
                    </a:lnTo>
                    <a:lnTo>
                      <a:pt x="159" y="59965"/>
                    </a:lnTo>
                    <a:cubicBezTo>
                      <a:pt x="70" y="59965"/>
                      <a:pt x="0" y="60034"/>
                      <a:pt x="0" y="60124"/>
                    </a:cubicBezTo>
                    <a:lnTo>
                      <a:pt x="0" y="63878"/>
                    </a:lnTo>
                    <a:cubicBezTo>
                      <a:pt x="0" y="63968"/>
                      <a:pt x="70" y="64037"/>
                      <a:pt x="159" y="64037"/>
                    </a:cubicBezTo>
                    <a:lnTo>
                      <a:pt x="3923" y="64037"/>
                    </a:lnTo>
                    <a:cubicBezTo>
                      <a:pt x="4003" y="64037"/>
                      <a:pt x="4083" y="63968"/>
                      <a:pt x="4083" y="63878"/>
                    </a:cubicBezTo>
                    <a:lnTo>
                      <a:pt x="4083" y="62156"/>
                    </a:lnTo>
                    <a:lnTo>
                      <a:pt x="45716" y="62156"/>
                    </a:lnTo>
                    <a:lnTo>
                      <a:pt x="110649" y="62156"/>
                    </a:lnTo>
                    <a:lnTo>
                      <a:pt x="110649" y="63878"/>
                    </a:lnTo>
                    <a:cubicBezTo>
                      <a:pt x="110649" y="63968"/>
                      <a:pt x="110719" y="64037"/>
                      <a:pt x="110808" y="64037"/>
                    </a:cubicBezTo>
                    <a:lnTo>
                      <a:pt x="114572" y="64037"/>
                    </a:lnTo>
                    <a:cubicBezTo>
                      <a:pt x="114662" y="64037"/>
                      <a:pt x="114732" y="63968"/>
                      <a:pt x="114732" y="63878"/>
                    </a:cubicBezTo>
                    <a:lnTo>
                      <a:pt x="114732" y="60124"/>
                    </a:lnTo>
                    <a:cubicBezTo>
                      <a:pt x="114732" y="60034"/>
                      <a:pt x="114662" y="59965"/>
                      <a:pt x="114572" y="59965"/>
                    </a:cubicBezTo>
                    <a:lnTo>
                      <a:pt x="112850" y="59965"/>
                    </a:lnTo>
                    <a:lnTo>
                      <a:pt x="112850" y="32013"/>
                    </a:lnTo>
                    <a:lnTo>
                      <a:pt x="112850" y="4072"/>
                    </a:lnTo>
                    <a:lnTo>
                      <a:pt x="114572" y="4072"/>
                    </a:lnTo>
                    <a:cubicBezTo>
                      <a:pt x="114662" y="4072"/>
                      <a:pt x="114732" y="4003"/>
                      <a:pt x="114732" y="3913"/>
                    </a:cubicBezTo>
                    <a:lnTo>
                      <a:pt x="114732" y="159"/>
                    </a:lnTo>
                    <a:cubicBezTo>
                      <a:pt x="114732" y="69"/>
                      <a:pt x="114662" y="0"/>
                      <a:pt x="114572" y="0"/>
                    </a:cubicBezTo>
                    <a:lnTo>
                      <a:pt x="110808" y="0"/>
                    </a:lnTo>
                    <a:cubicBezTo>
                      <a:pt x="110719" y="0"/>
                      <a:pt x="110649" y="69"/>
                      <a:pt x="110649" y="159"/>
                    </a:cubicBezTo>
                    <a:lnTo>
                      <a:pt x="110649" y="1872"/>
                    </a:lnTo>
                    <a:lnTo>
                      <a:pt x="45716" y="1872"/>
                    </a:lnTo>
                    <a:lnTo>
                      <a:pt x="4083" y="1872"/>
                    </a:lnTo>
                    <a:close/>
                    <a:moveTo>
                      <a:pt x="4083" y="2191"/>
                    </a:moveTo>
                    <a:lnTo>
                      <a:pt x="4083" y="2788"/>
                    </a:lnTo>
                    <a:lnTo>
                      <a:pt x="10336" y="2788"/>
                    </a:lnTo>
                    <a:cubicBezTo>
                      <a:pt x="10406" y="2788"/>
                      <a:pt x="10456" y="2848"/>
                      <a:pt x="10456" y="2908"/>
                    </a:cubicBezTo>
                    <a:cubicBezTo>
                      <a:pt x="10456" y="2977"/>
                      <a:pt x="10406" y="3027"/>
                      <a:pt x="10336" y="3027"/>
                    </a:cubicBezTo>
                    <a:lnTo>
                      <a:pt x="4083" y="3027"/>
                    </a:lnTo>
                    <a:lnTo>
                      <a:pt x="4083" y="3913"/>
                    </a:lnTo>
                    <a:cubicBezTo>
                      <a:pt x="4083" y="4003"/>
                      <a:pt x="4003" y="4072"/>
                      <a:pt x="3923" y="4072"/>
                    </a:cubicBezTo>
                    <a:lnTo>
                      <a:pt x="3037" y="4072"/>
                    </a:lnTo>
                    <a:lnTo>
                      <a:pt x="3037" y="10834"/>
                    </a:lnTo>
                    <a:cubicBezTo>
                      <a:pt x="3037" y="10894"/>
                      <a:pt x="2978" y="10953"/>
                      <a:pt x="2918" y="10953"/>
                    </a:cubicBezTo>
                    <a:cubicBezTo>
                      <a:pt x="2848" y="10953"/>
                      <a:pt x="2788" y="10894"/>
                      <a:pt x="2788" y="10834"/>
                    </a:cubicBezTo>
                    <a:lnTo>
                      <a:pt x="2788" y="4072"/>
                    </a:lnTo>
                    <a:lnTo>
                      <a:pt x="2201" y="4072"/>
                    </a:lnTo>
                    <a:lnTo>
                      <a:pt x="2201" y="32013"/>
                    </a:lnTo>
                    <a:lnTo>
                      <a:pt x="2201" y="59965"/>
                    </a:lnTo>
                    <a:lnTo>
                      <a:pt x="2788" y="59965"/>
                    </a:lnTo>
                    <a:lnTo>
                      <a:pt x="2788" y="53203"/>
                    </a:lnTo>
                    <a:cubicBezTo>
                      <a:pt x="2788" y="53134"/>
                      <a:pt x="2848" y="53084"/>
                      <a:pt x="2918" y="53084"/>
                    </a:cubicBezTo>
                    <a:cubicBezTo>
                      <a:pt x="2978" y="53084"/>
                      <a:pt x="3037" y="53134"/>
                      <a:pt x="3037" y="53203"/>
                    </a:cubicBezTo>
                    <a:lnTo>
                      <a:pt x="3037" y="59965"/>
                    </a:lnTo>
                    <a:lnTo>
                      <a:pt x="3923" y="59965"/>
                    </a:lnTo>
                    <a:cubicBezTo>
                      <a:pt x="4003" y="59965"/>
                      <a:pt x="4083" y="60034"/>
                      <a:pt x="4083" y="60124"/>
                    </a:cubicBezTo>
                    <a:lnTo>
                      <a:pt x="4083" y="61010"/>
                    </a:lnTo>
                    <a:lnTo>
                      <a:pt x="10336" y="61010"/>
                    </a:lnTo>
                    <a:cubicBezTo>
                      <a:pt x="10406" y="61010"/>
                      <a:pt x="10456" y="61060"/>
                      <a:pt x="10456" y="61130"/>
                    </a:cubicBezTo>
                    <a:cubicBezTo>
                      <a:pt x="10456" y="61189"/>
                      <a:pt x="10406" y="61249"/>
                      <a:pt x="10336" y="61249"/>
                    </a:cubicBezTo>
                    <a:lnTo>
                      <a:pt x="4083" y="61249"/>
                    </a:lnTo>
                    <a:lnTo>
                      <a:pt x="4083" y="61837"/>
                    </a:lnTo>
                    <a:lnTo>
                      <a:pt x="45716" y="61837"/>
                    </a:lnTo>
                    <a:lnTo>
                      <a:pt x="110649" y="61837"/>
                    </a:lnTo>
                    <a:lnTo>
                      <a:pt x="110649" y="61249"/>
                    </a:lnTo>
                    <a:lnTo>
                      <a:pt x="104396" y="61249"/>
                    </a:lnTo>
                    <a:cubicBezTo>
                      <a:pt x="104326" y="61249"/>
                      <a:pt x="104276" y="61189"/>
                      <a:pt x="104276" y="61130"/>
                    </a:cubicBezTo>
                    <a:cubicBezTo>
                      <a:pt x="104276" y="61060"/>
                      <a:pt x="104326" y="61010"/>
                      <a:pt x="104396" y="61010"/>
                    </a:cubicBezTo>
                    <a:lnTo>
                      <a:pt x="110649" y="61010"/>
                    </a:lnTo>
                    <a:lnTo>
                      <a:pt x="110649" y="60124"/>
                    </a:lnTo>
                    <a:cubicBezTo>
                      <a:pt x="110649" y="60034"/>
                      <a:pt x="110719" y="59965"/>
                      <a:pt x="110808" y="59965"/>
                    </a:cubicBezTo>
                    <a:lnTo>
                      <a:pt x="111695" y="59965"/>
                    </a:lnTo>
                    <a:lnTo>
                      <a:pt x="111695" y="53203"/>
                    </a:lnTo>
                    <a:cubicBezTo>
                      <a:pt x="111695" y="53134"/>
                      <a:pt x="111744" y="53084"/>
                      <a:pt x="111814" y="53084"/>
                    </a:cubicBezTo>
                    <a:cubicBezTo>
                      <a:pt x="111884" y="53084"/>
                      <a:pt x="111934" y="53134"/>
                      <a:pt x="111934" y="53203"/>
                    </a:cubicBezTo>
                    <a:lnTo>
                      <a:pt x="111934" y="59965"/>
                    </a:lnTo>
                    <a:lnTo>
                      <a:pt x="112531" y="59965"/>
                    </a:lnTo>
                    <a:lnTo>
                      <a:pt x="112531" y="32013"/>
                    </a:lnTo>
                    <a:lnTo>
                      <a:pt x="112531" y="4072"/>
                    </a:lnTo>
                    <a:lnTo>
                      <a:pt x="111934" y="4072"/>
                    </a:lnTo>
                    <a:lnTo>
                      <a:pt x="111934" y="10834"/>
                    </a:lnTo>
                    <a:cubicBezTo>
                      <a:pt x="111934" y="10894"/>
                      <a:pt x="111884" y="10953"/>
                      <a:pt x="111814" y="10953"/>
                    </a:cubicBezTo>
                    <a:cubicBezTo>
                      <a:pt x="111744" y="10953"/>
                      <a:pt x="111695" y="10894"/>
                      <a:pt x="111695" y="10834"/>
                    </a:cubicBezTo>
                    <a:lnTo>
                      <a:pt x="111695" y="4072"/>
                    </a:lnTo>
                    <a:lnTo>
                      <a:pt x="110808" y="4072"/>
                    </a:lnTo>
                    <a:cubicBezTo>
                      <a:pt x="110719" y="4072"/>
                      <a:pt x="110649" y="4003"/>
                      <a:pt x="110649" y="3913"/>
                    </a:cubicBezTo>
                    <a:lnTo>
                      <a:pt x="110649" y="3027"/>
                    </a:lnTo>
                    <a:lnTo>
                      <a:pt x="104396" y="3027"/>
                    </a:lnTo>
                    <a:cubicBezTo>
                      <a:pt x="104326" y="3027"/>
                      <a:pt x="104276" y="2977"/>
                      <a:pt x="104276" y="2908"/>
                    </a:cubicBezTo>
                    <a:cubicBezTo>
                      <a:pt x="104276" y="2848"/>
                      <a:pt x="104326" y="2788"/>
                      <a:pt x="104396" y="2788"/>
                    </a:cubicBezTo>
                    <a:lnTo>
                      <a:pt x="110649" y="2788"/>
                    </a:lnTo>
                    <a:lnTo>
                      <a:pt x="110649" y="2191"/>
                    </a:lnTo>
                    <a:lnTo>
                      <a:pt x="45716" y="2191"/>
                    </a:lnTo>
                    <a:close/>
                    <a:moveTo>
                      <a:pt x="3107" y="62156"/>
                    </a:moveTo>
                    <a:lnTo>
                      <a:pt x="3754" y="62156"/>
                    </a:lnTo>
                    <a:lnTo>
                      <a:pt x="3754" y="63719"/>
                    </a:lnTo>
                    <a:lnTo>
                      <a:pt x="319" y="63719"/>
                    </a:lnTo>
                    <a:lnTo>
                      <a:pt x="319" y="60284"/>
                    </a:lnTo>
                    <a:lnTo>
                      <a:pt x="1882" y="60284"/>
                    </a:lnTo>
                    <a:lnTo>
                      <a:pt x="1882" y="60930"/>
                    </a:lnTo>
                    <a:lnTo>
                      <a:pt x="1086" y="60930"/>
                    </a:lnTo>
                    <a:cubicBezTo>
                      <a:pt x="1016" y="60930"/>
                      <a:pt x="966" y="60981"/>
                      <a:pt x="966" y="61050"/>
                    </a:cubicBezTo>
                    <a:lnTo>
                      <a:pt x="966" y="62952"/>
                    </a:lnTo>
                    <a:cubicBezTo>
                      <a:pt x="966" y="63021"/>
                      <a:pt x="1016" y="63072"/>
                      <a:pt x="1086" y="63072"/>
                    </a:cubicBezTo>
                    <a:lnTo>
                      <a:pt x="2987" y="63072"/>
                    </a:lnTo>
                    <a:cubicBezTo>
                      <a:pt x="3057" y="63072"/>
                      <a:pt x="3107" y="63021"/>
                      <a:pt x="3107" y="62952"/>
                    </a:cubicBezTo>
                    <a:close/>
                    <a:moveTo>
                      <a:pt x="1882" y="61169"/>
                    </a:moveTo>
                    <a:lnTo>
                      <a:pt x="1882" y="61996"/>
                    </a:lnTo>
                    <a:cubicBezTo>
                      <a:pt x="1882" y="62085"/>
                      <a:pt x="1952" y="62156"/>
                      <a:pt x="2042" y="62156"/>
                    </a:cubicBezTo>
                    <a:lnTo>
                      <a:pt x="2868" y="62156"/>
                    </a:lnTo>
                    <a:lnTo>
                      <a:pt x="2868" y="62833"/>
                    </a:lnTo>
                    <a:lnTo>
                      <a:pt x="1205" y="62833"/>
                    </a:lnTo>
                    <a:lnTo>
                      <a:pt x="1205" y="61169"/>
                    </a:lnTo>
                    <a:close/>
                    <a:moveTo>
                      <a:pt x="3754" y="61837"/>
                    </a:moveTo>
                    <a:lnTo>
                      <a:pt x="2201" y="61837"/>
                    </a:lnTo>
                    <a:lnTo>
                      <a:pt x="2201" y="60284"/>
                    </a:lnTo>
                    <a:lnTo>
                      <a:pt x="3754" y="60284"/>
                    </a:lnTo>
                    <a:close/>
                    <a:moveTo>
                      <a:pt x="111615" y="1872"/>
                    </a:moveTo>
                    <a:lnTo>
                      <a:pt x="110968" y="1872"/>
                    </a:lnTo>
                    <a:lnTo>
                      <a:pt x="110968" y="319"/>
                    </a:lnTo>
                    <a:lnTo>
                      <a:pt x="114413" y="319"/>
                    </a:lnTo>
                    <a:lnTo>
                      <a:pt x="114413" y="3754"/>
                    </a:lnTo>
                    <a:lnTo>
                      <a:pt x="112850" y="3754"/>
                    </a:lnTo>
                    <a:lnTo>
                      <a:pt x="112850" y="3107"/>
                    </a:lnTo>
                    <a:lnTo>
                      <a:pt x="113647" y="3107"/>
                    </a:lnTo>
                    <a:cubicBezTo>
                      <a:pt x="113706" y="3107"/>
                      <a:pt x="113766" y="3057"/>
                      <a:pt x="113766" y="2987"/>
                    </a:cubicBezTo>
                    <a:lnTo>
                      <a:pt x="113766" y="1085"/>
                    </a:lnTo>
                    <a:cubicBezTo>
                      <a:pt x="113766" y="1016"/>
                      <a:pt x="113706" y="966"/>
                      <a:pt x="113647" y="966"/>
                    </a:cubicBezTo>
                    <a:lnTo>
                      <a:pt x="111735" y="966"/>
                    </a:lnTo>
                    <a:cubicBezTo>
                      <a:pt x="111675" y="966"/>
                      <a:pt x="111615" y="1016"/>
                      <a:pt x="111615" y="1085"/>
                    </a:cubicBezTo>
                    <a:close/>
                    <a:moveTo>
                      <a:pt x="112850" y="2868"/>
                    </a:moveTo>
                    <a:lnTo>
                      <a:pt x="112850" y="2031"/>
                    </a:lnTo>
                    <a:cubicBezTo>
                      <a:pt x="112850" y="1952"/>
                      <a:pt x="112780" y="1872"/>
                      <a:pt x="112691" y="1872"/>
                    </a:cubicBezTo>
                    <a:lnTo>
                      <a:pt x="111854" y="1872"/>
                    </a:lnTo>
                    <a:lnTo>
                      <a:pt x="111854" y="1204"/>
                    </a:lnTo>
                    <a:lnTo>
                      <a:pt x="113527" y="1204"/>
                    </a:lnTo>
                    <a:lnTo>
                      <a:pt x="113527" y="2868"/>
                    </a:lnTo>
                    <a:close/>
                    <a:moveTo>
                      <a:pt x="110968" y="2191"/>
                    </a:moveTo>
                    <a:lnTo>
                      <a:pt x="112531" y="2191"/>
                    </a:lnTo>
                    <a:lnTo>
                      <a:pt x="112531" y="3754"/>
                    </a:lnTo>
                    <a:lnTo>
                      <a:pt x="110968" y="3754"/>
                    </a:lnTo>
                    <a:close/>
                    <a:moveTo>
                      <a:pt x="111854" y="62156"/>
                    </a:moveTo>
                    <a:lnTo>
                      <a:pt x="112691" y="62156"/>
                    </a:lnTo>
                    <a:cubicBezTo>
                      <a:pt x="112780" y="62156"/>
                      <a:pt x="112850" y="62085"/>
                      <a:pt x="112850" y="61996"/>
                    </a:cubicBezTo>
                    <a:lnTo>
                      <a:pt x="112850" y="61169"/>
                    </a:lnTo>
                    <a:lnTo>
                      <a:pt x="113527" y="61169"/>
                    </a:lnTo>
                    <a:lnTo>
                      <a:pt x="113527" y="62833"/>
                    </a:lnTo>
                    <a:lnTo>
                      <a:pt x="111854" y="62833"/>
                    </a:lnTo>
                    <a:close/>
                    <a:moveTo>
                      <a:pt x="112850" y="60930"/>
                    </a:moveTo>
                    <a:lnTo>
                      <a:pt x="112850" y="60284"/>
                    </a:lnTo>
                    <a:lnTo>
                      <a:pt x="114413" y="60284"/>
                    </a:lnTo>
                    <a:lnTo>
                      <a:pt x="114413" y="63719"/>
                    </a:lnTo>
                    <a:lnTo>
                      <a:pt x="110968" y="63719"/>
                    </a:lnTo>
                    <a:lnTo>
                      <a:pt x="110968" y="62156"/>
                    </a:lnTo>
                    <a:lnTo>
                      <a:pt x="111615" y="62156"/>
                    </a:lnTo>
                    <a:lnTo>
                      <a:pt x="111615" y="62952"/>
                    </a:lnTo>
                    <a:cubicBezTo>
                      <a:pt x="111615" y="63021"/>
                      <a:pt x="111675" y="63072"/>
                      <a:pt x="111735" y="63072"/>
                    </a:cubicBezTo>
                    <a:lnTo>
                      <a:pt x="113647" y="63072"/>
                    </a:lnTo>
                    <a:cubicBezTo>
                      <a:pt x="113706" y="63072"/>
                      <a:pt x="113766" y="63021"/>
                      <a:pt x="113766" y="62952"/>
                    </a:cubicBezTo>
                    <a:lnTo>
                      <a:pt x="113766" y="61050"/>
                    </a:lnTo>
                    <a:cubicBezTo>
                      <a:pt x="113766" y="60981"/>
                      <a:pt x="113706" y="60930"/>
                      <a:pt x="113647" y="60930"/>
                    </a:cubicBezTo>
                    <a:close/>
                    <a:moveTo>
                      <a:pt x="110968" y="60284"/>
                    </a:moveTo>
                    <a:lnTo>
                      <a:pt x="112531" y="60284"/>
                    </a:lnTo>
                    <a:lnTo>
                      <a:pt x="112531" y="61837"/>
                    </a:lnTo>
                    <a:lnTo>
                      <a:pt x="110968" y="6183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9"/>
              <p:cNvSpPr/>
              <p:nvPr/>
            </p:nvSpPr>
            <p:spPr>
              <a:xfrm>
                <a:off x="1556150" y="2280175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3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30"/>
                    </a:cubicBezTo>
                    <a:lnTo>
                      <a:pt x="249" y="369"/>
                    </a:lnTo>
                    <a:cubicBezTo>
                      <a:pt x="249" y="429"/>
                      <a:pt x="190" y="488"/>
                      <a:pt x="130" y="488"/>
                    </a:cubicBezTo>
                    <a:cubicBezTo>
                      <a:pt x="60" y="488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9"/>
              <p:cNvSpPr/>
              <p:nvPr/>
            </p:nvSpPr>
            <p:spPr>
              <a:xfrm>
                <a:off x="1556150" y="25682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19"/>
              <p:cNvSpPr/>
              <p:nvPr/>
            </p:nvSpPr>
            <p:spPr>
              <a:xfrm>
                <a:off x="1556150" y="2544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19"/>
              <p:cNvSpPr/>
              <p:nvPr/>
            </p:nvSpPr>
            <p:spPr>
              <a:xfrm>
                <a:off x="1556150" y="25201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249" y="368"/>
                    </a:move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8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19"/>
              <p:cNvSpPr/>
              <p:nvPr/>
            </p:nvSpPr>
            <p:spPr>
              <a:xfrm>
                <a:off x="1556150" y="24962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lnTo>
                      <a:pt x="0" y="120"/>
                    </a:lnTo>
                    <a:cubicBezTo>
                      <a:pt x="0" y="49"/>
                      <a:pt x="60" y="0"/>
                      <a:pt x="130" y="0"/>
                    </a:cubicBezTo>
                    <a:cubicBezTo>
                      <a:pt x="190" y="0"/>
                      <a:pt x="249" y="49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19"/>
              <p:cNvSpPr/>
              <p:nvPr/>
            </p:nvSpPr>
            <p:spPr>
              <a:xfrm>
                <a:off x="1556150" y="24723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9"/>
              <p:cNvSpPr/>
              <p:nvPr/>
            </p:nvSpPr>
            <p:spPr>
              <a:xfrm>
                <a:off x="1556150" y="24482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9"/>
              <p:cNvSpPr/>
              <p:nvPr/>
            </p:nvSpPr>
            <p:spPr>
              <a:xfrm>
                <a:off x="1556150" y="2424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9"/>
              <p:cNvSpPr/>
              <p:nvPr/>
            </p:nvSpPr>
            <p:spPr>
              <a:xfrm>
                <a:off x="1556150" y="24001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249" y="368"/>
                    </a:move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8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9"/>
              <p:cNvSpPr/>
              <p:nvPr/>
            </p:nvSpPr>
            <p:spPr>
              <a:xfrm>
                <a:off x="1556150" y="23762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9"/>
              <p:cNvSpPr/>
              <p:nvPr/>
            </p:nvSpPr>
            <p:spPr>
              <a:xfrm>
                <a:off x="1556150" y="23523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lnTo>
                      <a:pt x="0" y="120"/>
                    </a:ln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9"/>
              <p:cNvSpPr/>
              <p:nvPr/>
            </p:nvSpPr>
            <p:spPr>
              <a:xfrm>
                <a:off x="1556150" y="23282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9"/>
              <p:cNvSpPr/>
              <p:nvPr/>
            </p:nvSpPr>
            <p:spPr>
              <a:xfrm>
                <a:off x="1556150" y="23043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0"/>
                      <a:pt x="130" y="0"/>
                    </a:cubicBezTo>
                    <a:cubicBezTo>
                      <a:pt x="190" y="0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19"/>
              <p:cNvSpPr/>
              <p:nvPr/>
            </p:nvSpPr>
            <p:spPr>
              <a:xfrm>
                <a:off x="24386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9"/>
              <p:cNvSpPr/>
              <p:nvPr/>
            </p:nvSpPr>
            <p:spPr>
              <a:xfrm>
                <a:off x="1766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9"/>
              <p:cNvSpPr/>
              <p:nvPr/>
            </p:nvSpPr>
            <p:spPr>
              <a:xfrm>
                <a:off x="1790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9"/>
              <p:cNvSpPr/>
              <p:nvPr/>
            </p:nvSpPr>
            <p:spPr>
              <a:xfrm>
                <a:off x="1814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19"/>
              <p:cNvSpPr/>
              <p:nvPr/>
            </p:nvSpPr>
            <p:spPr>
              <a:xfrm>
                <a:off x="1838700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19"/>
              <p:cNvSpPr/>
              <p:nvPr/>
            </p:nvSpPr>
            <p:spPr>
              <a:xfrm>
                <a:off x="186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19"/>
              <p:cNvSpPr/>
              <p:nvPr/>
            </p:nvSpPr>
            <p:spPr>
              <a:xfrm>
                <a:off x="18867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19"/>
              <p:cNvSpPr/>
              <p:nvPr/>
            </p:nvSpPr>
            <p:spPr>
              <a:xfrm>
                <a:off x="1910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19"/>
              <p:cNvSpPr/>
              <p:nvPr/>
            </p:nvSpPr>
            <p:spPr>
              <a:xfrm>
                <a:off x="1934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19"/>
              <p:cNvSpPr/>
              <p:nvPr/>
            </p:nvSpPr>
            <p:spPr>
              <a:xfrm>
                <a:off x="1958700" y="205515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19"/>
              <p:cNvSpPr/>
              <p:nvPr/>
            </p:nvSpPr>
            <p:spPr>
              <a:xfrm>
                <a:off x="198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9"/>
              <p:cNvSpPr/>
              <p:nvPr/>
            </p:nvSpPr>
            <p:spPr>
              <a:xfrm>
                <a:off x="20067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9"/>
              <p:cNvSpPr/>
              <p:nvPr/>
            </p:nvSpPr>
            <p:spPr>
              <a:xfrm>
                <a:off x="20306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19"/>
              <p:cNvSpPr/>
              <p:nvPr/>
            </p:nvSpPr>
            <p:spPr>
              <a:xfrm>
                <a:off x="20547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19"/>
              <p:cNvSpPr/>
              <p:nvPr/>
            </p:nvSpPr>
            <p:spPr>
              <a:xfrm>
                <a:off x="20786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19"/>
              <p:cNvSpPr/>
              <p:nvPr/>
            </p:nvSpPr>
            <p:spPr>
              <a:xfrm>
                <a:off x="2102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19"/>
              <p:cNvSpPr/>
              <p:nvPr/>
            </p:nvSpPr>
            <p:spPr>
              <a:xfrm>
                <a:off x="212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9"/>
              <p:cNvSpPr/>
              <p:nvPr/>
            </p:nvSpPr>
            <p:spPr>
              <a:xfrm>
                <a:off x="2150600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9"/>
              <p:cNvSpPr/>
              <p:nvPr/>
            </p:nvSpPr>
            <p:spPr>
              <a:xfrm>
                <a:off x="21747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9"/>
              <p:cNvSpPr/>
              <p:nvPr/>
            </p:nvSpPr>
            <p:spPr>
              <a:xfrm>
                <a:off x="21986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9"/>
              <p:cNvSpPr/>
              <p:nvPr/>
            </p:nvSpPr>
            <p:spPr>
              <a:xfrm>
                <a:off x="2222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9"/>
              <p:cNvSpPr/>
              <p:nvPr/>
            </p:nvSpPr>
            <p:spPr>
              <a:xfrm>
                <a:off x="224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9"/>
              <p:cNvSpPr/>
              <p:nvPr/>
            </p:nvSpPr>
            <p:spPr>
              <a:xfrm>
                <a:off x="227060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9"/>
              <p:cNvSpPr/>
              <p:nvPr/>
            </p:nvSpPr>
            <p:spPr>
              <a:xfrm>
                <a:off x="2294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19"/>
              <p:cNvSpPr/>
              <p:nvPr/>
            </p:nvSpPr>
            <p:spPr>
              <a:xfrm>
                <a:off x="23186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9"/>
              <p:cNvSpPr/>
              <p:nvPr/>
            </p:nvSpPr>
            <p:spPr>
              <a:xfrm>
                <a:off x="2342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9"/>
              <p:cNvSpPr/>
              <p:nvPr/>
            </p:nvSpPr>
            <p:spPr>
              <a:xfrm>
                <a:off x="23667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9"/>
              <p:cNvSpPr/>
              <p:nvPr/>
            </p:nvSpPr>
            <p:spPr>
              <a:xfrm>
                <a:off x="23906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19"/>
              <p:cNvSpPr/>
              <p:nvPr/>
            </p:nvSpPr>
            <p:spPr>
              <a:xfrm>
                <a:off x="24147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19"/>
              <p:cNvSpPr/>
              <p:nvPr/>
            </p:nvSpPr>
            <p:spPr>
              <a:xfrm>
                <a:off x="31558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19"/>
              <p:cNvSpPr/>
              <p:nvPr/>
            </p:nvSpPr>
            <p:spPr>
              <a:xfrm>
                <a:off x="2466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19"/>
              <p:cNvSpPr/>
              <p:nvPr/>
            </p:nvSpPr>
            <p:spPr>
              <a:xfrm>
                <a:off x="24899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19"/>
              <p:cNvSpPr/>
              <p:nvPr/>
            </p:nvSpPr>
            <p:spPr>
              <a:xfrm>
                <a:off x="25140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19"/>
              <p:cNvSpPr/>
              <p:nvPr/>
            </p:nvSpPr>
            <p:spPr>
              <a:xfrm>
                <a:off x="253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19"/>
              <p:cNvSpPr/>
              <p:nvPr/>
            </p:nvSpPr>
            <p:spPr>
              <a:xfrm>
                <a:off x="25621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19"/>
              <p:cNvSpPr/>
              <p:nvPr/>
            </p:nvSpPr>
            <p:spPr>
              <a:xfrm>
                <a:off x="2586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19"/>
              <p:cNvSpPr/>
              <p:nvPr/>
            </p:nvSpPr>
            <p:spPr>
              <a:xfrm>
                <a:off x="2609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9"/>
              <p:cNvSpPr/>
              <p:nvPr/>
            </p:nvSpPr>
            <p:spPr>
              <a:xfrm>
                <a:off x="26340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9"/>
              <p:cNvSpPr/>
              <p:nvPr/>
            </p:nvSpPr>
            <p:spPr>
              <a:xfrm>
                <a:off x="265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9"/>
              <p:cNvSpPr/>
              <p:nvPr/>
            </p:nvSpPr>
            <p:spPr>
              <a:xfrm>
                <a:off x="26818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9"/>
              <p:cNvSpPr/>
              <p:nvPr/>
            </p:nvSpPr>
            <p:spPr>
              <a:xfrm>
                <a:off x="27060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9"/>
              <p:cNvSpPr/>
              <p:nvPr/>
            </p:nvSpPr>
            <p:spPr>
              <a:xfrm>
                <a:off x="2729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9"/>
              <p:cNvSpPr/>
              <p:nvPr/>
            </p:nvSpPr>
            <p:spPr>
              <a:xfrm>
                <a:off x="27540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19"/>
              <p:cNvSpPr/>
              <p:nvPr/>
            </p:nvSpPr>
            <p:spPr>
              <a:xfrm>
                <a:off x="27779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19"/>
              <p:cNvSpPr/>
              <p:nvPr/>
            </p:nvSpPr>
            <p:spPr>
              <a:xfrm>
                <a:off x="28018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8" y="60"/>
                      <a:pt x="488" y="120"/>
                    </a:cubicBezTo>
                    <a:cubicBezTo>
                      <a:pt x="488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19"/>
              <p:cNvSpPr/>
              <p:nvPr/>
            </p:nvSpPr>
            <p:spPr>
              <a:xfrm>
                <a:off x="28260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19"/>
              <p:cNvSpPr/>
              <p:nvPr/>
            </p:nvSpPr>
            <p:spPr>
              <a:xfrm>
                <a:off x="2849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19"/>
              <p:cNvSpPr/>
              <p:nvPr/>
            </p:nvSpPr>
            <p:spPr>
              <a:xfrm>
                <a:off x="28740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19"/>
              <p:cNvSpPr/>
              <p:nvPr/>
            </p:nvSpPr>
            <p:spPr>
              <a:xfrm>
                <a:off x="2897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19"/>
              <p:cNvSpPr/>
              <p:nvPr/>
            </p:nvSpPr>
            <p:spPr>
              <a:xfrm>
                <a:off x="29218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19"/>
              <p:cNvSpPr/>
              <p:nvPr/>
            </p:nvSpPr>
            <p:spPr>
              <a:xfrm>
                <a:off x="29459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19"/>
              <p:cNvSpPr/>
              <p:nvPr/>
            </p:nvSpPr>
            <p:spPr>
              <a:xfrm>
                <a:off x="29691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19"/>
              <p:cNvSpPr/>
              <p:nvPr/>
            </p:nvSpPr>
            <p:spPr>
              <a:xfrm>
                <a:off x="299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19"/>
              <p:cNvSpPr/>
              <p:nvPr/>
            </p:nvSpPr>
            <p:spPr>
              <a:xfrm>
                <a:off x="30159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19"/>
              <p:cNvSpPr/>
              <p:nvPr/>
            </p:nvSpPr>
            <p:spPr>
              <a:xfrm>
                <a:off x="30393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19"/>
              <p:cNvSpPr/>
              <p:nvPr/>
            </p:nvSpPr>
            <p:spPr>
              <a:xfrm>
                <a:off x="30625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19"/>
              <p:cNvSpPr/>
              <p:nvPr/>
            </p:nvSpPr>
            <p:spPr>
              <a:xfrm>
                <a:off x="30859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19"/>
              <p:cNvSpPr/>
              <p:nvPr/>
            </p:nvSpPr>
            <p:spPr>
              <a:xfrm>
                <a:off x="3109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89"/>
                      <a:pt x="0" y="120"/>
                    </a:cubicBezTo>
                    <a:cubicBezTo>
                      <a:pt x="0" y="6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19"/>
              <p:cNvSpPr/>
              <p:nvPr/>
            </p:nvSpPr>
            <p:spPr>
              <a:xfrm>
                <a:off x="31324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19"/>
              <p:cNvSpPr/>
              <p:nvPr/>
            </p:nvSpPr>
            <p:spPr>
              <a:xfrm>
                <a:off x="31792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19"/>
              <p:cNvSpPr/>
              <p:nvPr/>
            </p:nvSpPr>
            <p:spPr>
              <a:xfrm>
                <a:off x="32026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19"/>
              <p:cNvSpPr/>
              <p:nvPr/>
            </p:nvSpPr>
            <p:spPr>
              <a:xfrm>
                <a:off x="32258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19"/>
              <p:cNvSpPr/>
              <p:nvPr/>
            </p:nvSpPr>
            <p:spPr>
              <a:xfrm>
                <a:off x="32492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19"/>
              <p:cNvSpPr/>
              <p:nvPr/>
            </p:nvSpPr>
            <p:spPr>
              <a:xfrm>
                <a:off x="32726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19"/>
              <p:cNvSpPr/>
              <p:nvPr/>
            </p:nvSpPr>
            <p:spPr>
              <a:xfrm>
                <a:off x="32957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30" y="0"/>
                      <a:pt x="489" y="60"/>
                      <a:pt x="489" y="120"/>
                    </a:cubicBezTo>
                    <a:cubicBezTo>
                      <a:pt x="489" y="189"/>
                      <a:pt x="430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19"/>
              <p:cNvSpPr/>
              <p:nvPr/>
            </p:nvSpPr>
            <p:spPr>
              <a:xfrm>
                <a:off x="33191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19"/>
              <p:cNvSpPr/>
              <p:nvPr/>
            </p:nvSpPr>
            <p:spPr>
              <a:xfrm>
                <a:off x="334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60"/>
                      <a:pt x="479" y="120"/>
                    </a:cubicBezTo>
                    <a:cubicBezTo>
                      <a:pt x="479" y="18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19"/>
              <p:cNvSpPr/>
              <p:nvPr/>
            </p:nvSpPr>
            <p:spPr>
              <a:xfrm>
                <a:off x="3365950" y="205515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20" y="239"/>
                    </a:move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lnTo>
                      <a:pt x="358" y="0"/>
                    </a:ln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19"/>
              <p:cNvSpPr/>
              <p:nvPr/>
            </p:nvSpPr>
            <p:spPr>
              <a:xfrm>
                <a:off x="1556150" y="32794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19"/>
              <p:cNvSpPr/>
              <p:nvPr/>
            </p:nvSpPr>
            <p:spPr>
              <a:xfrm>
                <a:off x="1556150" y="2991400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3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30"/>
                    </a:cubicBezTo>
                    <a:lnTo>
                      <a:pt x="249" y="369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19"/>
              <p:cNvSpPr/>
              <p:nvPr/>
            </p:nvSpPr>
            <p:spPr>
              <a:xfrm>
                <a:off x="1556150" y="30155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19"/>
              <p:cNvSpPr/>
              <p:nvPr/>
            </p:nvSpPr>
            <p:spPr>
              <a:xfrm>
                <a:off x="1556150" y="30394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1"/>
                      <a:pt x="130" y="1"/>
                    </a:cubicBezTo>
                    <a:cubicBezTo>
                      <a:pt x="190" y="1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19"/>
              <p:cNvSpPr/>
              <p:nvPr/>
            </p:nvSpPr>
            <p:spPr>
              <a:xfrm>
                <a:off x="1556150" y="306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19"/>
              <p:cNvSpPr/>
              <p:nvPr/>
            </p:nvSpPr>
            <p:spPr>
              <a:xfrm>
                <a:off x="1556150" y="308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19"/>
              <p:cNvSpPr/>
              <p:nvPr/>
            </p:nvSpPr>
            <p:spPr>
              <a:xfrm>
                <a:off x="1556150" y="3111375"/>
                <a:ext cx="62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90" extrusionOk="0">
                    <a:moveTo>
                      <a:pt x="0" y="12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lnTo>
                      <a:pt x="249" y="370"/>
                    </a:lnTo>
                    <a:cubicBezTo>
                      <a:pt x="249" y="430"/>
                      <a:pt x="190" y="489"/>
                      <a:pt x="130" y="489"/>
                    </a:cubicBezTo>
                    <a:cubicBezTo>
                      <a:pt x="60" y="489"/>
                      <a:pt x="0" y="430"/>
                      <a:pt x="0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19"/>
              <p:cNvSpPr/>
              <p:nvPr/>
            </p:nvSpPr>
            <p:spPr>
              <a:xfrm>
                <a:off x="1556150" y="31355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19"/>
              <p:cNvSpPr/>
              <p:nvPr/>
            </p:nvSpPr>
            <p:spPr>
              <a:xfrm>
                <a:off x="1556150" y="315945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19"/>
              <p:cNvSpPr/>
              <p:nvPr/>
            </p:nvSpPr>
            <p:spPr>
              <a:xfrm>
                <a:off x="1556150" y="3183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19"/>
              <p:cNvSpPr/>
              <p:nvPr/>
            </p:nvSpPr>
            <p:spPr>
              <a:xfrm>
                <a:off x="1556150" y="32074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19"/>
              <p:cNvSpPr/>
              <p:nvPr/>
            </p:nvSpPr>
            <p:spPr>
              <a:xfrm>
                <a:off x="1556150" y="3231375"/>
                <a:ext cx="62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9" extrusionOk="0">
                    <a:moveTo>
                      <a:pt x="0" y="120"/>
                    </a:moveTo>
                    <a:cubicBezTo>
                      <a:pt x="0" y="60"/>
                      <a:pt x="60" y="1"/>
                      <a:pt x="130" y="1"/>
                    </a:cubicBezTo>
                    <a:cubicBezTo>
                      <a:pt x="190" y="1"/>
                      <a:pt x="249" y="60"/>
                      <a:pt x="249" y="120"/>
                    </a:cubicBezTo>
                    <a:lnTo>
                      <a:pt x="249" y="369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19"/>
              <p:cNvSpPr/>
              <p:nvPr/>
            </p:nvSpPr>
            <p:spPr>
              <a:xfrm>
                <a:off x="1556150" y="32555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19"/>
              <p:cNvSpPr/>
              <p:nvPr/>
            </p:nvSpPr>
            <p:spPr>
              <a:xfrm>
                <a:off x="1556150" y="296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249" y="359"/>
                    </a:move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lnTo>
                      <a:pt x="0" y="120"/>
                    </a:lnTo>
                    <a:cubicBezTo>
                      <a:pt x="0" y="51"/>
                      <a:pt x="60" y="0"/>
                      <a:pt x="130" y="0"/>
                    </a:cubicBezTo>
                    <a:cubicBezTo>
                      <a:pt x="190" y="0"/>
                      <a:pt x="249" y="51"/>
                      <a:pt x="249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19"/>
              <p:cNvSpPr/>
              <p:nvPr/>
            </p:nvSpPr>
            <p:spPr>
              <a:xfrm>
                <a:off x="1556150" y="26819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19"/>
              <p:cNvSpPr/>
              <p:nvPr/>
            </p:nvSpPr>
            <p:spPr>
              <a:xfrm>
                <a:off x="1556150" y="27048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19"/>
              <p:cNvSpPr/>
              <p:nvPr/>
            </p:nvSpPr>
            <p:spPr>
              <a:xfrm>
                <a:off x="1556150" y="272752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8"/>
                      <a:pt x="130" y="478"/>
                    </a:cubicBezTo>
                    <a:cubicBezTo>
                      <a:pt x="60" y="478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19"/>
              <p:cNvSpPr/>
              <p:nvPr/>
            </p:nvSpPr>
            <p:spPr>
              <a:xfrm>
                <a:off x="1556150" y="27516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19"/>
              <p:cNvSpPr/>
              <p:nvPr/>
            </p:nvSpPr>
            <p:spPr>
              <a:xfrm>
                <a:off x="1556150" y="2775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1"/>
                      <a:pt x="130" y="1"/>
                    </a:cubicBezTo>
                    <a:cubicBezTo>
                      <a:pt x="190" y="1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9"/>
                      <a:pt x="130" y="479"/>
                    </a:cubicBezTo>
                    <a:cubicBezTo>
                      <a:pt x="60" y="479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19"/>
              <p:cNvSpPr/>
              <p:nvPr/>
            </p:nvSpPr>
            <p:spPr>
              <a:xfrm>
                <a:off x="1556150" y="2799475"/>
                <a:ext cx="625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88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69"/>
                    </a:lnTo>
                    <a:cubicBezTo>
                      <a:pt x="249" y="428"/>
                      <a:pt x="190" y="488"/>
                      <a:pt x="130" y="488"/>
                    </a:cubicBezTo>
                    <a:cubicBezTo>
                      <a:pt x="60" y="488"/>
                      <a:pt x="0" y="428"/>
                      <a:pt x="0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19"/>
              <p:cNvSpPr/>
              <p:nvPr/>
            </p:nvSpPr>
            <p:spPr>
              <a:xfrm>
                <a:off x="1556150" y="25911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19"/>
                      <a:pt x="190" y="479"/>
                      <a:pt x="130" y="479"/>
                    </a:cubicBezTo>
                    <a:cubicBezTo>
                      <a:pt x="60" y="479"/>
                      <a:pt x="0" y="41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19"/>
              <p:cNvSpPr/>
              <p:nvPr/>
            </p:nvSpPr>
            <p:spPr>
              <a:xfrm>
                <a:off x="1556150" y="26137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49"/>
                      <a:pt x="60" y="0"/>
                      <a:pt x="130" y="0"/>
                    </a:cubicBezTo>
                    <a:cubicBezTo>
                      <a:pt x="190" y="0"/>
                      <a:pt x="249" y="49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19"/>
              <p:cNvSpPr/>
              <p:nvPr/>
            </p:nvSpPr>
            <p:spPr>
              <a:xfrm>
                <a:off x="1556150" y="2636400"/>
                <a:ext cx="62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90" extrusionOk="0">
                    <a:moveTo>
                      <a:pt x="0" y="131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31"/>
                    </a:cubicBezTo>
                    <a:lnTo>
                      <a:pt x="249" y="370"/>
                    </a:lnTo>
                    <a:cubicBezTo>
                      <a:pt x="249" y="429"/>
                      <a:pt x="190" y="489"/>
                      <a:pt x="130" y="489"/>
                    </a:cubicBezTo>
                    <a:cubicBezTo>
                      <a:pt x="60" y="489"/>
                      <a:pt x="0" y="429"/>
                      <a:pt x="0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19"/>
              <p:cNvSpPr/>
              <p:nvPr/>
            </p:nvSpPr>
            <p:spPr>
              <a:xfrm>
                <a:off x="1556150" y="26593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19"/>
              <p:cNvSpPr/>
              <p:nvPr/>
            </p:nvSpPr>
            <p:spPr>
              <a:xfrm>
                <a:off x="1556150" y="282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30"/>
                      <a:pt x="190" y="479"/>
                      <a:pt x="130" y="479"/>
                    </a:cubicBezTo>
                    <a:cubicBezTo>
                      <a:pt x="60" y="479"/>
                      <a:pt x="0" y="430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19"/>
              <p:cNvSpPr/>
              <p:nvPr/>
            </p:nvSpPr>
            <p:spPr>
              <a:xfrm>
                <a:off x="1556150" y="28475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1"/>
                      <a:pt x="60" y="1"/>
                      <a:pt x="130" y="1"/>
                    </a:cubicBezTo>
                    <a:cubicBezTo>
                      <a:pt x="190" y="1"/>
                      <a:pt x="249" y="6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19"/>
              <p:cNvSpPr/>
              <p:nvPr/>
            </p:nvSpPr>
            <p:spPr>
              <a:xfrm>
                <a:off x="1556150" y="28716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18"/>
                      <a:pt x="190" y="478"/>
                      <a:pt x="130" y="478"/>
                    </a:cubicBezTo>
                    <a:cubicBezTo>
                      <a:pt x="60" y="478"/>
                      <a:pt x="0" y="41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19"/>
              <p:cNvSpPr/>
              <p:nvPr/>
            </p:nvSpPr>
            <p:spPr>
              <a:xfrm>
                <a:off x="1556150" y="28955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0"/>
                      <a:pt x="60" y="0"/>
                      <a:pt x="130" y="0"/>
                    </a:cubicBezTo>
                    <a:cubicBezTo>
                      <a:pt x="190" y="0"/>
                      <a:pt x="249" y="5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19"/>
              <p:cNvSpPr/>
              <p:nvPr/>
            </p:nvSpPr>
            <p:spPr>
              <a:xfrm>
                <a:off x="1556150" y="2919475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60"/>
                      <a:pt x="60" y="0"/>
                      <a:pt x="130" y="0"/>
                    </a:cubicBezTo>
                    <a:cubicBezTo>
                      <a:pt x="190" y="0"/>
                      <a:pt x="249" y="60"/>
                      <a:pt x="249" y="120"/>
                    </a:cubicBezTo>
                    <a:lnTo>
                      <a:pt x="249" y="359"/>
                    </a:lnTo>
                    <a:cubicBezTo>
                      <a:pt x="249" y="428"/>
                      <a:pt x="190" y="478"/>
                      <a:pt x="130" y="478"/>
                    </a:cubicBezTo>
                    <a:cubicBezTo>
                      <a:pt x="60" y="478"/>
                      <a:pt x="0" y="428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19"/>
              <p:cNvSpPr/>
              <p:nvPr/>
            </p:nvSpPr>
            <p:spPr>
              <a:xfrm>
                <a:off x="1556150" y="2943600"/>
                <a:ext cx="625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79" extrusionOk="0">
                    <a:moveTo>
                      <a:pt x="0" y="120"/>
                    </a:moveTo>
                    <a:cubicBezTo>
                      <a:pt x="0" y="51"/>
                      <a:pt x="60" y="1"/>
                      <a:pt x="130" y="1"/>
                    </a:cubicBezTo>
                    <a:cubicBezTo>
                      <a:pt x="190" y="1"/>
                      <a:pt x="249" y="51"/>
                      <a:pt x="249" y="120"/>
                    </a:cubicBezTo>
                    <a:lnTo>
                      <a:pt x="249" y="359"/>
                    </a:lnTo>
                    <a:cubicBezTo>
                      <a:pt x="249" y="429"/>
                      <a:pt x="190" y="479"/>
                      <a:pt x="130" y="479"/>
                    </a:cubicBezTo>
                    <a:cubicBezTo>
                      <a:pt x="60" y="479"/>
                      <a:pt x="0" y="429"/>
                      <a:pt x="0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19"/>
              <p:cNvSpPr/>
              <p:nvPr/>
            </p:nvSpPr>
            <p:spPr>
              <a:xfrm>
                <a:off x="3390325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19"/>
              <p:cNvSpPr/>
              <p:nvPr/>
            </p:nvSpPr>
            <p:spPr>
              <a:xfrm>
                <a:off x="40622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60"/>
                      <a:pt x="488" y="120"/>
                    </a:cubicBezTo>
                    <a:cubicBezTo>
                      <a:pt x="48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19"/>
              <p:cNvSpPr/>
              <p:nvPr/>
            </p:nvSpPr>
            <p:spPr>
              <a:xfrm>
                <a:off x="40383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19"/>
              <p:cNvSpPr/>
              <p:nvPr/>
            </p:nvSpPr>
            <p:spPr>
              <a:xfrm>
                <a:off x="4014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19"/>
              <p:cNvSpPr/>
              <p:nvPr/>
            </p:nvSpPr>
            <p:spPr>
              <a:xfrm>
                <a:off x="39902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19"/>
              <p:cNvSpPr/>
              <p:nvPr/>
            </p:nvSpPr>
            <p:spPr>
              <a:xfrm>
                <a:off x="3966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19"/>
              <p:cNvSpPr/>
              <p:nvPr/>
            </p:nvSpPr>
            <p:spPr>
              <a:xfrm>
                <a:off x="3942250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19"/>
              <p:cNvSpPr/>
              <p:nvPr/>
            </p:nvSpPr>
            <p:spPr>
              <a:xfrm>
                <a:off x="39183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19"/>
              <p:cNvSpPr/>
              <p:nvPr/>
            </p:nvSpPr>
            <p:spPr>
              <a:xfrm>
                <a:off x="38944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60"/>
                      <a:pt x="478" y="120"/>
                    </a:cubicBezTo>
                    <a:cubicBezTo>
                      <a:pt x="478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19"/>
              <p:cNvSpPr/>
              <p:nvPr/>
            </p:nvSpPr>
            <p:spPr>
              <a:xfrm>
                <a:off x="3870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19"/>
              <p:cNvSpPr/>
              <p:nvPr/>
            </p:nvSpPr>
            <p:spPr>
              <a:xfrm>
                <a:off x="3846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19"/>
              <p:cNvSpPr/>
              <p:nvPr/>
            </p:nvSpPr>
            <p:spPr>
              <a:xfrm>
                <a:off x="3822250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19"/>
              <p:cNvSpPr/>
              <p:nvPr/>
            </p:nvSpPr>
            <p:spPr>
              <a:xfrm>
                <a:off x="37983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19"/>
              <p:cNvSpPr/>
              <p:nvPr/>
            </p:nvSpPr>
            <p:spPr>
              <a:xfrm>
                <a:off x="377445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19"/>
              <p:cNvSpPr/>
              <p:nvPr/>
            </p:nvSpPr>
            <p:spPr>
              <a:xfrm>
                <a:off x="37503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19"/>
              <p:cNvSpPr/>
              <p:nvPr/>
            </p:nvSpPr>
            <p:spPr>
              <a:xfrm>
                <a:off x="3726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60"/>
                      <a:pt x="479" y="120"/>
                    </a:cubicBezTo>
                    <a:cubicBezTo>
                      <a:pt x="479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19"/>
              <p:cNvSpPr/>
              <p:nvPr/>
            </p:nvSpPr>
            <p:spPr>
              <a:xfrm>
                <a:off x="3702275" y="205515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60"/>
                      <a:pt x="488" y="120"/>
                    </a:cubicBezTo>
                    <a:cubicBezTo>
                      <a:pt x="488" y="18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19"/>
              <p:cNvSpPr/>
              <p:nvPr/>
            </p:nvSpPr>
            <p:spPr>
              <a:xfrm>
                <a:off x="3678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19"/>
              <p:cNvSpPr/>
              <p:nvPr/>
            </p:nvSpPr>
            <p:spPr>
              <a:xfrm>
                <a:off x="36544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19"/>
              <p:cNvSpPr/>
              <p:nvPr/>
            </p:nvSpPr>
            <p:spPr>
              <a:xfrm>
                <a:off x="3630300" y="205515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60"/>
                      <a:pt x="489" y="120"/>
                    </a:cubicBezTo>
                    <a:cubicBezTo>
                      <a:pt x="489" y="18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89"/>
                      <a:pt x="1" y="120"/>
                    </a:cubicBezTo>
                    <a:cubicBezTo>
                      <a:pt x="1" y="6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19"/>
              <p:cNvSpPr/>
              <p:nvPr/>
            </p:nvSpPr>
            <p:spPr>
              <a:xfrm>
                <a:off x="3606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19"/>
              <p:cNvSpPr/>
              <p:nvPr/>
            </p:nvSpPr>
            <p:spPr>
              <a:xfrm>
                <a:off x="358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60"/>
                      <a:pt x="478" y="120"/>
                    </a:cubicBezTo>
                    <a:cubicBezTo>
                      <a:pt x="478" y="18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19"/>
              <p:cNvSpPr/>
              <p:nvPr/>
            </p:nvSpPr>
            <p:spPr>
              <a:xfrm>
                <a:off x="35583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89"/>
                      <a:pt x="1" y="120"/>
                    </a:cubicBezTo>
                    <a:cubicBezTo>
                      <a:pt x="1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19"/>
              <p:cNvSpPr/>
              <p:nvPr/>
            </p:nvSpPr>
            <p:spPr>
              <a:xfrm>
                <a:off x="353447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60"/>
                      <a:pt x="479" y="120"/>
                    </a:cubicBezTo>
                    <a:cubicBezTo>
                      <a:pt x="479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89"/>
                      <a:pt x="1" y="120"/>
                    </a:cubicBezTo>
                    <a:cubicBezTo>
                      <a:pt x="1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19"/>
              <p:cNvSpPr/>
              <p:nvPr/>
            </p:nvSpPr>
            <p:spPr>
              <a:xfrm>
                <a:off x="3510325" y="205515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60"/>
                      <a:pt x="489" y="120"/>
                    </a:cubicBezTo>
                    <a:cubicBezTo>
                      <a:pt x="489" y="18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19"/>
              <p:cNvSpPr/>
              <p:nvPr/>
            </p:nvSpPr>
            <p:spPr>
              <a:xfrm>
                <a:off x="34864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60"/>
                      <a:pt x="478" y="120"/>
                    </a:cubicBezTo>
                    <a:cubicBezTo>
                      <a:pt x="478" y="18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89"/>
                      <a:pt x="0" y="120"/>
                    </a:cubicBezTo>
                    <a:cubicBezTo>
                      <a:pt x="0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19"/>
              <p:cNvSpPr/>
              <p:nvPr/>
            </p:nvSpPr>
            <p:spPr>
              <a:xfrm>
                <a:off x="3462525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60"/>
                      <a:pt x="479" y="120"/>
                    </a:cubicBezTo>
                    <a:cubicBezTo>
                      <a:pt x="479" y="18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89"/>
                      <a:pt x="1" y="120"/>
                    </a:cubicBezTo>
                    <a:cubicBezTo>
                      <a:pt x="1" y="6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19"/>
              <p:cNvSpPr/>
              <p:nvPr/>
            </p:nvSpPr>
            <p:spPr>
              <a:xfrm>
                <a:off x="34384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89"/>
                      <a:pt x="0" y="120"/>
                    </a:cubicBezTo>
                    <a:cubicBezTo>
                      <a:pt x="0" y="6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19"/>
              <p:cNvSpPr/>
              <p:nvPr/>
            </p:nvSpPr>
            <p:spPr>
              <a:xfrm>
                <a:off x="3414500" y="205515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60"/>
                      <a:pt x="478" y="120"/>
                    </a:cubicBezTo>
                    <a:cubicBezTo>
                      <a:pt x="478" y="18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89"/>
                      <a:pt x="0" y="120"/>
                    </a:cubicBezTo>
                    <a:cubicBezTo>
                      <a:pt x="0" y="6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19"/>
              <p:cNvSpPr/>
              <p:nvPr/>
            </p:nvSpPr>
            <p:spPr>
              <a:xfrm>
                <a:off x="243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19"/>
              <p:cNvSpPr/>
              <p:nvPr/>
            </p:nvSpPr>
            <p:spPr>
              <a:xfrm>
                <a:off x="1766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19"/>
              <p:cNvSpPr/>
              <p:nvPr/>
            </p:nvSpPr>
            <p:spPr>
              <a:xfrm>
                <a:off x="179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19"/>
              <p:cNvSpPr/>
              <p:nvPr/>
            </p:nvSpPr>
            <p:spPr>
              <a:xfrm>
                <a:off x="181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19"/>
              <p:cNvSpPr/>
              <p:nvPr/>
            </p:nvSpPr>
            <p:spPr>
              <a:xfrm>
                <a:off x="183870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19"/>
              <p:cNvSpPr/>
              <p:nvPr/>
            </p:nvSpPr>
            <p:spPr>
              <a:xfrm>
                <a:off x="186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19"/>
              <p:cNvSpPr/>
              <p:nvPr/>
            </p:nvSpPr>
            <p:spPr>
              <a:xfrm>
                <a:off x="188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19"/>
              <p:cNvSpPr/>
              <p:nvPr/>
            </p:nvSpPr>
            <p:spPr>
              <a:xfrm>
                <a:off x="191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19"/>
              <p:cNvSpPr/>
              <p:nvPr/>
            </p:nvSpPr>
            <p:spPr>
              <a:xfrm>
                <a:off x="193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19"/>
              <p:cNvSpPr/>
              <p:nvPr/>
            </p:nvSpPr>
            <p:spPr>
              <a:xfrm>
                <a:off x="195870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19"/>
              <p:cNvSpPr/>
              <p:nvPr/>
            </p:nvSpPr>
            <p:spPr>
              <a:xfrm>
                <a:off x="198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19"/>
              <p:cNvSpPr/>
              <p:nvPr/>
            </p:nvSpPr>
            <p:spPr>
              <a:xfrm>
                <a:off x="200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19"/>
              <p:cNvSpPr/>
              <p:nvPr/>
            </p:nvSpPr>
            <p:spPr>
              <a:xfrm>
                <a:off x="20306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19"/>
              <p:cNvSpPr/>
              <p:nvPr/>
            </p:nvSpPr>
            <p:spPr>
              <a:xfrm>
                <a:off x="205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19"/>
              <p:cNvSpPr/>
              <p:nvPr/>
            </p:nvSpPr>
            <p:spPr>
              <a:xfrm>
                <a:off x="207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19"/>
              <p:cNvSpPr/>
              <p:nvPr/>
            </p:nvSpPr>
            <p:spPr>
              <a:xfrm>
                <a:off x="210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19"/>
              <p:cNvSpPr/>
              <p:nvPr/>
            </p:nvSpPr>
            <p:spPr>
              <a:xfrm>
                <a:off x="212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19"/>
              <p:cNvSpPr/>
              <p:nvPr/>
            </p:nvSpPr>
            <p:spPr>
              <a:xfrm>
                <a:off x="21506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19"/>
              <p:cNvSpPr/>
              <p:nvPr/>
            </p:nvSpPr>
            <p:spPr>
              <a:xfrm>
                <a:off x="217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19"/>
              <p:cNvSpPr/>
              <p:nvPr/>
            </p:nvSpPr>
            <p:spPr>
              <a:xfrm>
                <a:off x="219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19"/>
              <p:cNvSpPr/>
              <p:nvPr/>
            </p:nvSpPr>
            <p:spPr>
              <a:xfrm>
                <a:off x="222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19"/>
              <p:cNvSpPr/>
              <p:nvPr/>
            </p:nvSpPr>
            <p:spPr>
              <a:xfrm>
                <a:off x="224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19"/>
              <p:cNvSpPr/>
              <p:nvPr/>
            </p:nvSpPr>
            <p:spPr>
              <a:xfrm>
                <a:off x="227060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19"/>
              <p:cNvSpPr/>
              <p:nvPr/>
            </p:nvSpPr>
            <p:spPr>
              <a:xfrm>
                <a:off x="229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19"/>
              <p:cNvSpPr/>
              <p:nvPr/>
            </p:nvSpPr>
            <p:spPr>
              <a:xfrm>
                <a:off x="231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19"/>
              <p:cNvSpPr/>
              <p:nvPr/>
            </p:nvSpPr>
            <p:spPr>
              <a:xfrm>
                <a:off x="234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19"/>
              <p:cNvSpPr/>
              <p:nvPr/>
            </p:nvSpPr>
            <p:spPr>
              <a:xfrm>
                <a:off x="236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19"/>
              <p:cNvSpPr/>
              <p:nvPr/>
            </p:nvSpPr>
            <p:spPr>
              <a:xfrm>
                <a:off x="2390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19"/>
              <p:cNvSpPr/>
              <p:nvPr/>
            </p:nvSpPr>
            <p:spPr>
              <a:xfrm>
                <a:off x="241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19"/>
              <p:cNvSpPr/>
              <p:nvPr/>
            </p:nvSpPr>
            <p:spPr>
              <a:xfrm>
                <a:off x="243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19"/>
              <p:cNvSpPr/>
              <p:nvPr/>
            </p:nvSpPr>
            <p:spPr>
              <a:xfrm>
                <a:off x="1766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19"/>
              <p:cNvSpPr/>
              <p:nvPr/>
            </p:nvSpPr>
            <p:spPr>
              <a:xfrm>
                <a:off x="179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19"/>
              <p:cNvSpPr/>
              <p:nvPr/>
            </p:nvSpPr>
            <p:spPr>
              <a:xfrm>
                <a:off x="181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19"/>
              <p:cNvSpPr/>
              <p:nvPr/>
            </p:nvSpPr>
            <p:spPr>
              <a:xfrm>
                <a:off x="183870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19"/>
              <p:cNvSpPr/>
              <p:nvPr/>
            </p:nvSpPr>
            <p:spPr>
              <a:xfrm>
                <a:off x="186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19"/>
              <p:cNvSpPr/>
              <p:nvPr/>
            </p:nvSpPr>
            <p:spPr>
              <a:xfrm>
                <a:off x="188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19"/>
              <p:cNvSpPr/>
              <p:nvPr/>
            </p:nvSpPr>
            <p:spPr>
              <a:xfrm>
                <a:off x="1910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19"/>
              <p:cNvSpPr/>
              <p:nvPr/>
            </p:nvSpPr>
            <p:spPr>
              <a:xfrm>
                <a:off x="1934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19"/>
              <p:cNvSpPr/>
              <p:nvPr/>
            </p:nvSpPr>
            <p:spPr>
              <a:xfrm>
                <a:off x="195870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19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19" y="0"/>
                    </a:cubicBezTo>
                    <a:lnTo>
                      <a:pt x="358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19"/>
              <p:cNvSpPr/>
              <p:nvPr/>
            </p:nvSpPr>
            <p:spPr>
              <a:xfrm>
                <a:off x="198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19"/>
              <p:cNvSpPr/>
              <p:nvPr/>
            </p:nvSpPr>
            <p:spPr>
              <a:xfrm>
                <a:off x="20067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19"/>
              <p:cNvSpPr/>
              <p:nvPr/>
            </p:nvSpPr>
            <p:spPr>
              <a:xfrm>
                <a:off x="20306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3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3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19"/>
              <p:cNvSpPr/>
              <p:nvPr/>
            </p:nvSpPr>
            <p:spPr>
              <a:xfrm>
                <a:off x="205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19"/>
              <p:cNvSpPr/>
              <p:nvPr/>
            </p:nvSpPr>
            <p:spPr>
              <a:xfrm>
                <a:off x="207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19"/>
              <p:cNvSpPr/>
              <p:nvPr/>
            </p:nvSpPr>
            <p:spPr>
              <a:xfrm>
                <a:off x="2102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19"/>
              <p:cNvSpPr/>
              <p:nvPr/>
            </p:nvSpPr>
            <p:spPr>
              <a:xfrm>
                <a:off x="212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19"/>
              <p:cNvSpPr/>
              <p:nvPr/>
            </p:nvSpPr>
            <p:spPr>
              <a:xfrm>
                <a:off x="21506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19"/>
              <p:cNvSpPr/>
              <p:nvPr/>
            </p:nvSpPr>
            <p:spPr>
              <a:xfrm>
                <a:off x="21747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19"/>
              <p:cNvSpPr/>
              <p:nvPr/>
            </p:nvSpPr>
            <p:spPr>
              <a:xfrm>
                <a:off x="21986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19"/>
              <p:cNvSpPr/>
              <p:nvPr/>
            </p:nvSpPr>
            <p:spPr>
              <a:xfrm>
                <a:off x="222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19"/>
              <p:cNvSpPr/>
              <p:nvPr/>
            </p:nvSpPr>
            <p:spPr>
              <a:xfrm>
                <a:off x="224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19"/>
              <p:cNvSpPr/>
              <p:nvPr/>
            </p:nvSpPr>
            <p:spPr>
              <a:xfrm>
                <a:off x="227060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19"/>
              <p:cNvSpPr/>
              <p:nvPr/>
            </p:nvSpPr>
            <p:spPr>
              <a:xfrm>
                <a:off x="229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19"/>
              <p:cNvSpPr/>
              <p:nvPr/>
            </p:nvSpPr>
            <p:spPr>
              <a:xfrm>
                <a:off x="23186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19"/>
              <p:cNvSpPr/>
              <p:nvPr/>
            </p:nvSpPr>
            <p:spPr>
              <a:xfrm>
                <a:off x="2342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19"/>
              <p:cNvSpPr/>
              <p:nvPr/>
            </p:nvSpPr>
            <p:spPr>
              <a:xfrm>
                <a:off x="23667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19"/>
              <p:cNvSpPr/>
              <p:nvPr/>
            </p:nvSpPr>
            <p:spPr>
              <a:xfrm>
                <a:off x="2390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19"/>
              <p:cNvSpPr/>
              <p:nvPr/>
            </p:nvSpPr>
            <p:spPr>
              <a:xfrm>
                <a:off x="24147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19"/>
              <p:cNvSpPr/>
              <p:nvPr/>
            </p:nvSpPr>
            <p:spPr>
              <a:xfrm>
                <a:off x="31558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19"/>
              <p:cNvSpPr/>
              <p:nvPr/>
            </p:nvSpPr>
            <p:spPr>
              <a:xfrm>
                <a:off x="2466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19"/>
              <p:cNvSpPr/>
              <p:nvPr/>
            </p:nvSpPr>
            <p:spPr>
              <a:xfrm>
                <a:off x="24899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19"/>
              <p:cNvSpPr/>
              <p:nvPr/>
            </p:nvSpPr>
            <p:spPr>
              <a:xfrm>
                <a:off x="25140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19"/>
              <p:cNvSpPr/>
              <p:nvPr/>
            </p:nvSpPr>
            <p:spPr>
              <a:xfrm>
                <a:off x="253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19"/>
              <p:cNvSpPr/>
              <p:nvPr/>
            </p:nvSpPr>
            <p:spPr>
              <a:xfrm>
                <a:off x="25621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19"/>
              <p:cNvSpPr/>
              <p:nvPr/>
            </p:nvSpPr>
            <p:spPr>
              <a:xfrm>
                <a:off x="2586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19"/>
              <p:cNvSpPr/>
              <p:nvPr/>
            </p:nvSpPr>
            <p:spPr>
              <a:xfrm>
                <a:off x="2609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19"/>
              <p:cNvSpPr/>
              <p:nvPr/>
            </p:nvSpPr>
            <p:spPr>
              <a:xfrm>
                <a:off x="26340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19"/>
              <p:cNvSpPr/>
              <p:nvPr/>
            </p:nvSpPr>
            <p:spPr>
              <a:xfrm>
                <a:off x="265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19"/>
              <p:cNvSpPr/>
              <p:nvPr/>
            </p:nvSpPr>
            <p:spPr>
              <a:xfrm>
                <a:off x="26818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19"/>
              <p:cNvSpPr/>
              <p:nvPr/>
            </p:nvSpPr>
            <p:spPr>
              <a:xfrm>
                <a:off x="27060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19"/>
              <p:cNvSpPr/>
              <p:nvPr/>
            </p:nvSpPr>
            <p:spPr>
              <a:xfrm>
                <a:off x="2729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19"/>
              <p:cNvSpPr/>
              <p:nvPr/>
            </p:nvSpPr>
            <p:spPr>
              <a:xfrm>
                <a:off x="27540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19"/>
              <p:cNvSpPr/>
              <p:nvPr/>
            </p:nvSpPr>
            <p:spPr>
              <a:xfrm>
                <a:off x="27779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28018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19"/>
              <p:cNvSpPr/>
              <p:nvPr/>
            </p:nvSpPr>
            <p:spPr>
              <a:xfrm>
                <a:off x="28260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19"/>
              <p:cNvSpPr/>
              <p:nvPr/>
            </p:nvSpPr>
            <p:spPr>
              <a:xfrm>
                <a:off x="2849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19"/>
              <p:cNvSpPr/>
              <p:nvPr/>
            </p:nvSpPr>
            <p:spPr>
              <a:xfrm>
                <a:off x="28740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19"/>
              <p:cNvSpPr/>
              <p:nvPr/>
            </p:nvSpPr>
            <p:spPr>
              <a:xfrm>
                <a:off x="2897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19"/>
              <p:cNvSpPr/>
              <p:nvPr/>
            </p:nvSpPr>
            <p:spPr>
              <a:xfrm>
                <a:off x="29218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19"/>
              <p:cNvSpPr/>
              <p:nvPr/>
            </p:nvSpPr>
            <p:spPr>
              <a:xfrm>
                <a:off x="29459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19"/>
              <p:cNvSpPr/>
              <p:nvPr/>
            </p:nvSpPr>
            <p:spPr>
              <a:xfrm>
                <a:off x="29691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69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19"/>
              <p:cNvSpPr/>
              <p:nvPr/>
            </p:nvSpPr>
            <p:spPr>
              <a:xfrm>
                <a:off x="299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19"/>
              <p:cNvSpPr/>
              <p:nvPr/>
            </p:nvSpPr>
            <p:spPr>
              <a:xfrm>
                <a:off x="30159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19"/>
              <p:cNvSpPr/>
              <p:nvPr/>
            </p:nvSpPr>
            <p:spPr>
              <a:xfrm>
                <a:off x="3039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19"/>
              <p:cNvSpPr/>
              <p:nvPr/>
            </p:nvSpPr>
            <p:spPr>
              <a:xfrm>
                <a:off x="3062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19"/>
              <p:cNvSpPr/>
              <p:nvPr/>
            </p:nvSpPr>
            <p:spPr>
              <a:xfrm>
                <a:off x="30859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19"/>
              <p:cNvSpPr/>
              <p:nvPr/>
            </p:nvSpPr>
            <p:spPr>
              <a:xfrm>
                <a:off x="3109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49" y="239"/>
                      <a:pt x="0" y="179"/>
                      <a:pt x="0" y="120"/>
                    </a:cubicBezTo>
                    <a:cubicBezTo>
                      <a:pt x="0" y="50"/>
                      <a:pt x="49" y="0"/>
                      <a:pt x="120" y="0"/>
                    </a:cubicBezTo>
                    <a:lnTo>
                      <a:pt x="359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19"/>
              <p:cNvSpPr/>
              <p:nvPr/>
            </p:nvSpPr>
            <p:spPr>
              <a:xfrm>
                <a:off x="31324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19"/>
              <p:cNvSpPr/>
              <p:nvPr/>
            </p:nvSpPr>
            <p:spPr>
              <a:xfrm>
                <a:off x="31792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19"/>
              <p:cNvSpPr/>
              <p:nvPr/>
            </p:nvSpPr>
            <p:spPr>
              <a:xfrm>
                <a:off x="32026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19"/>
              <p:cNvSpPr/>
              <p:nvPr/>
            </p:nvSpPr>
            <p:spPr>
              <a:xfrm>
                <a:off x="32258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19"/>
              <p:cNvSpPr/>
              <p:nvPr/>
            </p:nvSpPr>
            <p:spPr>
              <a:xfrm>
                <a:off x="32492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19"/>
              <p:cNvSpPr/>
              <p:nvPr/>
            </p:nvSpPr>
            <p:spPr>
              <a:xfrm>
                <a:off x="32726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9" y="0"/>
                    </a:ln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19"/>
              <p:cNvSpPr/>
              <p:nvPr/>
            </p:nvSpPr>
            <p:spPr>
              <a:xfrm>
                <a:off x="32957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19"/>
              <p:cNvSpPr/>
              <p:nvPr/>
            </p:nvSpPr>
            <p:spPr>
              <a:xfrm>
                <a:off x="33191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19"/>
              <p:cNvSpPr/>
              <p:nvPr/>
            </p:nvSpPr>
            <p:spPr>
              <a:xfrm>
                <a:off x="334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120" y="239"/>
                    </a:move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lnTo>
                      <a:pt x="359" y="0"/>
                    </a:lnTo>
                    <a:cubicBezTo>
                      <a:pt x="430" y="0"/>
                      <a:pt x="479" y="50"/>
                      <a:pt x="479" y="120"/>
                    </a:cubicBezTo>
                    <a:cubicBezTo>
                      <a:pt x="479" y="179"/>
                      <a:pt x="430" y="239"/>
                      <a:pt x="359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19"/>
              <p:cNvSpPr/>
              <p:nvPr/>
            </p:nvSpPr>
            <p:spPr>
              <a:xfrm>
                <a:off x="3365950" y="3510700"/>
                <a:ext cx="119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240" extrusionOk="0">
                    <a:moveTo>
                      <a:pt x="120" y="239"/>
                    </a:move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lnTo>
                      <a:pt x="358" y="0"/>
                    </a:ln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8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19"/>
              <p:cNvSpPr/>
              <p:nvPr/>
            </p:nvSpPr>
            <p:spPr>
              <a:xfrm>
                <a:off x="33903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19"/>
              <p:cNvSpPr/>
              <p:nvPr/>
            </p:nvSpPr>
            <p:spPr>
              <a:xfrm>
                <a:off x="40622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19"/>
              <p:cNvSpPr/>
              <p:nvPr/>
            </p:nvSpPr>
            <p:spPr>
              <a:xfrm>
                <a:off x="4038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19"/>
              <p:cNvSpPr/>
              <p:nvPr/>
            </p:nvSpPr>
            <p:spPr>
              <a:xfrm>
                <a:off x="4014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19"/>
              <p:cNvSpPr/>
              <p:nvPr/>
            </p:nvSpPr>
            <p:spPr>
              <a:xfrm>
                <a:off x="39902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19"/>
              <p:cNvSpPr/>
              <p:nvPr/>
            </p:nvSpPr>
            <p:spPr>
              <a:xfrm>
                <a:off x="3966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19"/>
              <p:cNvSpPr/>
              <p:nvPr/>
            </p:nvSpPr>
            <p:spPr>
              <a:xfrm>
                <a:off x="394225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19"/>
              <p:cNvSpPr/>
              <p:nvPr/>
            </p:nvSpPr>
            <p:spPr>
              <a:xfrm>
                <a:off x="391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19"/>
              <p:cNvSpPr/>
              <p:nvPr/>
            </p:nvSpPr>
            <p:spPr>
              <a:xfrm>
                <a:off x="389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19"/>
              <p:cNvSpPr/>
              <p:nvPr/>
            </p:nvSpPr>
            <p:spPr>
              <a:xfrm>
                <a:off x="387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19"/>
              <p:cNvSpPr/>
              <p:nvPr/>
            </p:nvSpPr>
            <p:spPr>
              <a:xfrm>
                <a:off x="384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19"/>
              <p:cNvSpPr/>
              <p:nvPr/>
            </p:nvSpPr>
            <p:spPr>
              <a:xfrm>
                <a:off x="38222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19"/>
              <p:cNvSpPr/>
              <p:nvPr/>
            </p:nvSpPr>
            <p:spPr>
              <a:xfrm>
                <a:off x="379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19"/>
              <p:cNvSpPr/>
              <p:nvPr/>
            </p:nvSpPr>
            <p:spPr>
              <a:xfrm>
                <a:off x="377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19"/>
              <p:cNvSpPr/>
              <p:nvPr/>
            </p:nvSpPr>
            <p:spPr>
              <a:xfrm>
                <a:off x="375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19"/>
              <p:cNvSpPr/>
              <p:nvPr/>
            </p:nvSpPr>
            <p:spPr>
              <a:xfrm>
                <a:off x="372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19"/>
              <p:cNvSpPr/>
              <p:nvPr/>
            </p:nvSpPr>
            <p:spPr>
              <a:xfrm>
                <a:off x="3702275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19"/>
              <p:cNvSpPr/>
              <p:nvPr/>
            </p:nvSpPr>
            <p:spPr>
              <a:xfrm>
                <a:off x="367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19"/>
              <p:cNvSpPr/>
              <p:nvPr/>
            </p:nvSpPr>
            <p:spPr>
              <a:xfrm>
                <a:off x="365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19"/>
              <p:cNvSpPr/>
              <p:nvPr/>
            </p:nvSpPr>
            <p:spPr>
              <a:xfrm>
                <a:off x="36303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1836;p19"/>
              <p:cNvSpPr/>
              <p:nvPr/>
            </p:nvSpPr>
            <p:spPr>
              <a:xfrm>
                <a:off x="360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7" name="Google Shape;1837;p19"/>
              <p:cNvSpPr/>
              <p:nvPr/>
            </p:nvSpPr>
            <p:spPr>
              <a:xfrm>
                <a:off x="358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19"/>
              <p:cNvSpPr/>
              <p:nvPr/>
            </p:nvSpPr>
            <p:spPr>
              <a:xfrm>
                <a:off x="355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19"/>
              <p:cNvSpPr/>
              <p:nvPr/>
            </p:nvSpPr>
            <p:spPr>
              <a:xfrm>
                <a:off x="353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0" name="Google Shape;1840;p19"/>
              <p:cNvSpPr/>
              <p:nvPr/>
            </p:nvSpPr>
            <p:spPr>
              <a:xfrm>
                <a:off x="35103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1" name="Google Shape;1841;p19"/>
              <p:cNvSpPr/>
              <p:nvPr/>
            </p:nvSpPr>
            <p:spPr>
              <a:xfrm>
                <a:off x="348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2" name="Google Shape;1842;p19"/>
              <p:cNvSpPr/>
              <p:nvPr/>
            </p:nvSpPr>
            <p:spPr>
              <a:xfrm>
                <a:off x="346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3" name="Google Shape;1843;p19"/>
              <p:cNvSpPr/>
              <p:nvPr/>
            </p:nvSpPr>
            <p:spPr>
              <a:xfrm>
                <a:off x="3438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19"/>
              <p:cNvSpPr/>
              <p:nvPr/>
            </p:nvSpPr>
            <p:spPr>
              <a:xfrm>
                <a:off x="3414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19"/>
              <p:cNvSpPr/>
              <p:nvPr/>
            </p:nvSpPr>
            <p:spPr>
              <a:xfrm>
                <a:off x="3390325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120" y="239"/>
                    </a:move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lnTo>
                      <a:pt x="370" y="0"/>
                    </a:ln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70" y="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846;p19"/>
              <p:cNvSpPr/>
              <p:nvPr/>
            </p:nvSpPr>
            <p:spPr>
              <a:xfrm>
                <a:off x="40622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59" y="0"/>
                    </a:moveTo>
                    <a:cubicBezTo>
                      <a:pt x="429" y="0"/>
                      <a:pt x="488" y="50"/>
                      <a:pt x="488" y="120"/>
                    </a:cubicBezTo>
                    <a:cubicBezTo>
                      <a:pt x="48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1847;p19"/>
              <p:cNvSpPr/>
              <p:nvPr/>
            </p:nvSpPr>
            <p:spPr>
              <a:xfrm>
                <a:off x="40383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19"/>
              <p:cNvSpPr/>
              <p:nvPr/>
            </p:nvSpPr>
            <p:spPr>
              <a:xfrm>
                <a:off x="4014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19"/>
              <p:cNvSpPr/>
              <p:nvPr/>
            </p:nvSpPr>
            <p:spPr>
              <a:xfrm>
                <a:off x="39902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19"/>
              <p:cNvSpPr/>
              <p:nvPr/>
            </p:nvSpPr>
            <p:spPr>
              <a:xfrm>
                <a:off x="3966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19"/>
              <p:cNvSpPr/>
              <p:nvPr/>
            </p:nvSpPr>
            <p:spPr>
              <a:xfrm>
                <a:off x="3942250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19"/>
              <p:cNvSpPr/>
              <p:nvPr/>
            </p:nvSpPr>
            <p:spPr>
              <a:xfrm>
                <a:off x="391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19"/>
              <p:cNvSpPr/>
              <p:nvPr/>
            </p:nvSpPr>
            <p:spPr>
              <a:xfrm>
                <a:off x="389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8" y="50"/>
                      <a:pt x="478" y="120"/>
                    </a:cubicBezTo>
                    <a:cubicBezTo>
                      <a:pt x="478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19"/>
              <p:cNvSpPr/>
              <p:nvPr/>
            </p:nvSpPr>
            <p:spPr>
              <a:xfrm>
                <a:off x="387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19"/>
              <p:cNvSpPr/>
              <p:nvPr/>
            </p:nvSpPr>
            <p:spPr>
              <a:xfrm>
                <a:off x="384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19"/>
              <p:cNvSpPr/>
              <p:nvPr/>
            </p:nvSpPr>
            <p:spPr>
              <a:xfrm>
                <a:off x="3822250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19"/>
              <p:cNvSpPr/>
              <p:nvPr/>
            </p:nvSpPr>
            <p:spPr>
              <a:xfrm>
                <a:off x="37983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19"/>
              <p:cNvSpPr/>
              <p:nvPr/>
            </p:nvSpPr>
            <p:spPr>
              <a:xfrm>
                <a:off x="377445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19"/>
              <p:cNvSpPr/>
              <p:nvPr/>
            </p:nvSpPr>
            <p:spPr>
              <a:xfrm>
                <a:off x="37503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0" name="Google Shape;1860;p19"/>
              <p:cNvSpPr/>
              <p:nvPr/>
            </p:nvSpPr>
            <p:spPr>
              <a:xfrm>
                <a:off x="3726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9" y="50"/>
                      <a:pt x="479" y="120"/>
                    </a:cubicBezTo>
                    <a:cubicBezTo>
                      <a:pt x="479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19"/>
              <p:cNvSpPr/>
              <p:nvPr/>
            </p:nvSpPr>
            <p:spPr>
              <a:xfrm>
                <a:off x="3702275" y="3510700"/>
                <a:ext cx="1220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240" extrusionOk="0">
                    <a:moveTo>
                      <a:pt x="368" y="0"/>
                    </a:moveTo>
                    <a:cubicBezTo>
                      <a:pt x="428" y="0"/>
                      <a:pt x="488" y="50"/>
                      <a:pt x="488" y="120"/>
                    </a:cubicBezTo>
                    <a:cubicBezTo>
                      <a:pt x="488" y="179"/>
                      <a:pt x="428" y="239"/>
                      <a:pt x="368" y="239"/>
                    </a:cubicBezTo>
                    <a:lnTo>
                      <a:pt x="129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19"/>
              <p:cNvSpPr/>
              <p:nvPr/>
            </p:nvSpPr>
            <p:spPr>
              <a:xfrm>
                <a:off x="367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19"/>
              <p:cNvSpPr/>
              <p:nvPr/>
            </p:nvSpPr>
            <p:spPr>
              <a:xfrm>
                <a:off x="365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19"/>
              <p:cNvSpPr/>
              <p:nvPr/>
            </p:nvSpPr>
            <p:spPr>
              <a:xfrm>
                <a:off x="3630300" y="3510700"/>
                <a:ext cx="12250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90" h="240" extrusionOk="0">
                    <a:moveTo>
                      <a:pt x="359" y="0"/>
                    </a:moveTo>
                    <a:cubicBezTo>
                      <a:pt x="430" y="0"/>
                      <a:pt x="489" y="50"/>
                      <a:pt x="489" y="120"/>
                    </a:cubicBezTo>
                    <a:cubicBezTo>
                      <a:pt x="489" y="179"/>
                      <a:pt x="430" y="239"/>
                      <a:pt x="359" y="239"/>
                    </a:cubicBezTo>
                    <a:lnTo>
                      <a:pt x="120" y="239"/>
                    </a:lnTo>
                    <a:cubicBezTo>
                      <a:pt x="61" y="239"/>
                      <a:pt x="1" y="179"/>
                      <a:pt x="1" y="120"/>
                    </a:cubicBezTo>
                    <a:cubicBezTo>
                      <a:pt x="1" y="50"/>
                      <a:pt x="6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19"/>
              <p:cNvSpPr/>
              <p:nvPr/>
            </p:nvSpPr>
            <p:spPr>
              <a:xfrm>
                <a:off x="360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6" name="Google Shape;1866;p19"/>
              <p:cNvSpPr/>
              <p:nvPr/>
            </p:nvSpPr>
            <p:spPr>
              <a:xfrm>
                <a:off x="358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8" y="0"/>
                      <a:pt x="478" y="50"/>
                      <a:pt x="478" y="120"/>
                    </a:cubicBezTo>
                    <a:cubicBezTo>
                      <a:pt x="478" y="179"/>
                      <a:pt x="41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1867;p19"/>
              <p:cNvSpPr/>
              <p:nvPr/>
            </p:nvSpPr>
            <p:spPr>
              <a:xfrm>
                <a:off x="35583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1" y="179"/>
                      <a:pt x="1" y="120"/>
                    </a:cubicBezTo>
                    <a:cubicBezTo>
                      <a:pt x="1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19"/>
              <p:cNvSpPr/>
              <p:nvPr/>
            </p:nvSpPr>
            <p:spPr>
              <a:xfrm>
                <a:off x="353447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9" y="50"/>
                      <a:pt x="479" y="120"/>
                    </a:cubicBezTo>
                    <a:cubicBezTo>
                      <a:pt x="479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1" y="179"/>
                      <a:pt x="1" y="120"/>
                    </a:cubicBezTo>
                    <a:cubicBezTo>
                      <a:pt x="1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19"/>
              <p:cNvSpPr/>
              <p:nvPr/>
            </p:nvSpPr>
            <p:spPr>
              <a:xfrm>
                <a:off x="3510325" y="3510700"/>
                <a:ext cx="1222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40" extrusionOk="0">
                    <a:moveTo>
                      <a:pt x="369" y="0"/>
                    </a:moveTo>
                    <a:cubicBezTo>
                      <a:pt x="429" y="0"/>
                      <a:pt x="489" y="50"/>
                      <a:pt x="489" y="120"/>
                    </a:cubicBezTo>
                    <a:cubicBezTo>
                      <a:pt x="489" y="179"/>
                      <a:pt x="429" y="239"/>
                      <a:pt x="36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19"/>
              <p:cNvSpPr/>
              <p:nvPr/>
            </p:nvSpPr>
            <p:spPr>
              <a:xfrm>
                <a:off x="34864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9" y="0"/>
                      <a:pt x="478" y="50"/>
                      <a:pt x="478" y="120"/>
                    </a:cubicBezTo>
                    <a:cubicBezTo>
                      <a:pt x="478" y="179"/>
                      <a:pt x="42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0" y="179"/>
                      <a:pt x="0" y="120"/>
                    </a:cubicBezTo>
                    <a:cubicBezTo>
                      <a:pt x="0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19"/>
              <p:cNvSpPr/>
              <p:nvPr/>
            </p:nvSpPr>
            <p:spPr>
              <a:xfrm>
                <a:off x="3462525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19" y="0"/>
                      <a:pt x="479" y="50"/>
                      <a:pt x="479" y="120"/>
                    </a:cubicBezTo>
                    <a:cubicBezTo>
                      <a:pt x="479" y="179"/>
                      <a:pt x="419" y="239"/>
                      <a:pt x="359" y="239"/>
                    </a:cubicBezTo>
                    <a:lnTo>
                      <a:pt x="120" y="239"/>
                    </a:lnTo>
                    <a:cubicBezTo>
                      <a:pt x="51" y="239"/>
                      <a:pt x="1" y="179"/>
                      <a:pt x="1" y="120"/>
                    </a:cubicBezTo>
                    <a:cubicBezTo>
                      <a:pt x="1" y="50"/>
                      <a:pt x="51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19"/>
              <p:cNvSpPr/>
              <p:nvPr/>
            </p:nvSpPr>
            <p:spPr>
              <a:xfrm>
                <a:off x="34384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60" y="239"/>
                      <a:pt x="0" y="179"/>
                      <a:pt x="0" y="120"/>
                    </a:cubicBezTo>
                    <a:cubicBezTo>
                      <a:pt x="0" y="50"/>
                      <a:pt x="6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19"/>
              <p:cNvSpPr/>
              <p:nvPr/>
            </p:nvSpPr>
            <p:spPr>
              <a:xfrm>
                <a:off x="3414500" y="3510700"/>
                <a:ext cx="11975" cy="60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240" extrusionOk="0">
                    <a:moveTo>
                      <a:pt x="359" y="0"/>
                    </a:moveTo>
                    <a:cubicBezTo>
                      <a:pt x="428" y="0"/>
                      <a:pt x="478" y="50"/>
                      <a:pt x="478" y="120"/>
                    </a:cubicBezTo>
                    <a:cubicBezTo>
                      <a:pt x="478" y="179"/>
                      <a:pt x="428" y="239"/>
                      <a:pt x="359" y="239"/>
                    </a:cubicBezTo>
                    <a:lnTo>
                      <a:pt x="120" y="239"/>
                    </a:lnTo>
                    <a:cubicBezTo>
                      <a:pt x="50" y="239"/>
                      <a:pt x="0" y="179"/>
                      <a:pt x="0" y="120"/>
                    </a:cubicBezTo>
                    <a:cubicBezTo>
                      <a:pt x="0" y="50"/>
                      <a:pt x="50" y="0"/>
                      <a:pt x="1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19"/>
              <p:cNvSpPr/>
              <p:nvPr/>
            </p:nvSpPr>
            <p:spPr>
              <a:xfrm>
                <a:off x="4278800" y="2280175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3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30"/>
                    </a:cubicBezTo>
                    <a:lnTo>
                      <a:pt x="240" y="369"/>
                    </a:lnTo>
                    <a:cubicBezTo>
                      <a:pt x="240" y="429"/>
                      <a:pt x="190" y="488"/>
                      <a:pt x="120" y="488"/>
                    </a:cubicBezTo>
                    <a:cubicBezTo>
                      <a:pt x="50" y="488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19"/>
              <p:cNvSpPr/>
              <p:nvPr/>
            </p:nvSpPr>
            <p:spPr>
              <a:xfrm>
                <a:off x="4278800" y="25682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19"/>
              <p:cNvSpPr/>
              <p:nvPr/>
            </p:nvSpPr>
            <p:spPr>
              <a:xfrm>
                <a:off x="4278800" y="2544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19"/>
              <p:cNvSpPr/>
              <p:nvPr/>
            </p:nvSpPr>
            <p:spPr>
              <a:xfrm>
                <a:off x="4278800" y="25201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240" y="368"/>
                    </a:move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8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19"/>
              <p:cNvSpPr/>
              <p:nvPr/>
            </p:nvSpPr>
            <p:spPr>
              <a:xfrm>
                <a:off x="4278800" y="24962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lnTo>
                      <a:pt x="1" y="120"/>
                    </a:lnTo>
                    <a:cubicBezTo>
                      <a:pt x="1" y="49"/>
                      <a:pt x="50" y="0"/>
                      <a:pt x="120" y="0"/>
                    </a:cubicBezTo>
                    <a:cubicBezTo>
                      <a:pt x="190" y="0"/>
                      <a:pt x="240" y="49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9" name="Google Shape;1879;p19"/>
              <p:cNvSpPr/>
              <p:nvPr/>
            </p:nvSpPr>
            <p:spPr>
              <a:xfrm>
                <a:off x="4278800" y="24723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0" name="Google Shape;1880;p19"/>
              <p:cNvSpPr/>
              <p:nvPr/>
            </p:nvSpPr>
            <p:spPr>
              <a:xfrm>
                <a:off x="4278800" y="24482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19"/>
              <p:cNvSpPr/>
              <p:nvPr/>
            </p:nvSpPr>
            <p:spPr>
              <a:xfrm>
                <a:off x="4278800" y="2424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19"/>
              <p:cNvSpPr/>
              <p:nvPr/>
            </p:nvSpPr>
            <p:spPr>
              <a:xfrm>
                <a:off x="4278800" y="24001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240" y="368"/>
                    </a:move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8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19"/>
              <p:cNvSpPr/>
              <p:nvPr/>
            </p:nvSpPr>
            <p:spPr>
              <a:xfrm>
                <a:off x="4278800" y="23762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19"/>
              <p:cNvSpPr/>
              <p:nvPr/>
            </p:nvSpPr>
            <p:spPr>
              <a:xfrm>
                <a:off x="4278800" y="23523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lnTo>
                      <a:pt x="1" y="120"/>
                    </a:ln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19"/>
              <p:cNvSpPr/>
              <p:nvPr/>
            </p:nvSpPr>
            <p:spPr>
              <a:xfrm>
                <a:off x="4278800" y="23282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1886;p19"/>
              <p:cNvSpPr/>
              <p:nvPr/>
            </p:nvSpPr>
            <p:spPr>
              <a:xfrm>
                <a:off x="4278800" y="23043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0"/>
                      <a:pt x="120" y="0"/>
                    </a:cubicBezTo>
                    <a:cubicBezTo>
                      <a:pt x="190" y="0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7" name="Google Shape;1887;p19"/>
              <p:cNvSpPr/>
              <p:nvPr/>
            </p:nvSpPr>
            <p:spPr>
              <a:xfrm>
                <a:off x="4278800" y="32794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8" name="Google Shape;1888;p19"/>
              <p:cNvSpPr/>
              <p:nvPr/>
            </p:nvSpPr>
            <p:spPr>
              <a:xfrm>
                <a:off x="4278800" y="2991400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3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30"/>
                    </a:cubicBezTo>
                    <a:lnTo>
                      <a:pt x="240" y="369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19"/>
              <p:cNvSpPr/>
              <p:nvPr/>
            </p:nvSpPr>
            <p:spPr>
              <a:xfrm>
                <a:off x="4278800" y="30155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19"/>
              <p:cNvSpPr/>
              <p:nvPr/>
            </p:nvSpPr>
            <p:spPr>
              <a:xfrm>
                <a:off x="4278800" y="30394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1"/>
                      <a:pt x="120" y="1"/>
                    </a:cubicBezTo>
                    <a:cubicBezTo>
                      <a:pt x="190" y="1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1" name="Google Shape;1891;p19"/>
              <p:cNvSpPr/>
              <p:nvPr/>
            </p:nvSpPr>
            <p:spPr>
              <a:xfrm>
                <a:off x="4278800" y="306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2" name="Google Shape;1892;p19"/>
              <p:cNvSpPr/>
              <p:nvPr/>
            </p:nvSpPr>
            <p:spPr>
              <a:xfrm>
                <a:off x="4278800" y="308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3" name="Google Shape;1893;p19"/>
              <p:cNvSpPr/>
              <p:nvPr/>
            </p:nvSpPr>
            <p:spPr>
              <a:xfrm>
                <a:off x="4278800" y="3111375"/>
                <a:ext cx="60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90" extrusionOk="0">
                    <a:moveTo>
                      <a:pt x="1" y="12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lnTo>
                      <a:pt x="240" y="370"/>
                    </a:lnTo>
                    <a:cubicBezTo>
                      <a:pt x="240" y="430"/>
                      <a:pt x="190" y="489"/>
                      <a:pt x="120" y="489"/>
                    </a:cubicBezTo>
                    <a:cubicBezTo>
                      <a:pt x="50" y="489"/>
                      <a:pt x="1" y="430"/>
                      <a:pt x="1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4" name="Google Shape;1894;p19"/>
              <p:cNvSpPr/>
              <p:nvPr/>
            </p:nvSpPr>
            <p:spPr>
              <a:xfrm>
                <a:off x="4278800" y="31355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5" name="Google Shape;1895;p19"/>
              <p:cNvSpPr/>
              <p:nvPr/>
            </p:nvSpPr>
            <p:spPr>
              <a:xfrm>
                <a:off x="4278800" y="315945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6" name="Google Shape;1896;p19"/>
              <p:cNvSpPr/>
              <p:nvPr/>
            </p:nvSpPr>
            <p:spPr>
              <a:xfrm>
                <a:off x="4278800" y="3183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7" name="Google Shape;1897;p19"/>
              <p:cNvSpPr/>
              <p:nvPr/>
            </p:nvSpPr>
            <p:spPr>
              <a:xfrm>
                <a:off x="4278800" y="32074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8" name="Google Shape;1898;p19"/>
              <p:cNvSpPr/>
              <p:nvPr/>
            </p:nvSpPr>
            <p:spPr>
              <a:xfrm>
                <a:off x="4278800" y="3231375"/>
                <a:ext cx="60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9" extrusionOk="0">
                    <a:moveTo>
                      <a:pt x="1" y="120"/>
                    </a:moveTo>
                    <a:cubicBezTo>
                      <a:pt x="1" y="60"/>
                      <a:pt x="50" y="1"/>
                      <a:pt x="120" y="1"/>
                    </a:cubicBezTo>
                    <a:cubicBezTo>
                      <a:pt x="190" y="1"/>
                      <a:pt x="240" y="60"/>
                      <a:pt x="240" y="120"/>
                    </a:cubicBezTo>
                    <a:lnTo>
                      <a:pt x="240" y="369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9" name="Google Shape;1899;p19"/>
              <p:cNvSpPr/>
              <p:nvPr/>
            </p:nvSpPr>
            <p:spPr>
              <a:xfrm>
                <a:off x="4278800" y="32555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0" name="Google Shape;1900;p19"/>
              <p:cNvSpPr/>
              <p:nvPr/>
            </p:nvSpPr>
            <p:spPr>
              <a:xfrm>
                <a:off x="4278800" y="296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240" y="359"/>
                    </a:move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lnTo>
                      <a:pt x="1" y="120"/>
                    </a:lnTo>
                    <a:cubicBezTo>
                      <a:pt x="1" y="51"/>
                      <a:pt x="50" y="0"/>
                      <a:pt x="120" y="0"/>
                    </a:cubicBezTo>
                    <a:cubicBezTo>
                      <a:pt x="190" y="0"/>
                      <a:pt x="240" y="51"/>
                      <a:pt x="240" y="1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1" name="Google Shape;1901;p19"/>
              <p:cNvSpPr/>
              <p:nvPr/>
            </p:nvSpPr>
            <p:spPr>
              <a:xfrm>
                <a:off x="4278800" y="26819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1902;p19"/>
              <p:cNvSpPr/>
              <p:nvPr/>
            </p:nvSpPr>
            <p:spPr>
              <a:xfrm>
                <a:off x="4278800" y="27048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1903;p19"/>
              <p:cNvSpPr/>
              <p:nvPr/>
            </p:nvSpPr>
            <p:spPr>
              <a:xfrm>
                <a:off x="4278800" y="272752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8"/>
                      <a:pt x="120" y="478"/>
                    </a:cubicBezTo>
                    <a:cubicBezTo>
                      <a:pt x="50" y="478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4" name="Google Shape;1904;p19"/>
              <p:cNvSpPr/>
              <p:nvPr/>
            </p:nvSpPr>
            <p:spPr>
              <a:xfrm>
                <a:off x="4278800" y="27516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5" name="Google Shape;1905;p19"/>
              <p:cNvSpPr/>
              <p:nvPr/>
            </p:nvSpPr>
            <p:spPr>
              <a:xfrm>
                <a:off x="4278800" y="2775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1"/>
                      <a:pt x="120" y="1"/>
                    </a:cubicBezTo>
                    <a:cubicBezTo>
                      <a:pt x="190" y="1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9"/>
                      <a:pt x="120" y="479"/>
                    </a:cubicBezTo>
                    <a:cubicBezTo>
                      <a:pt x="50" y="479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6" name="Google Shape;1906;p19"/>
              <p:cNvSpPr/>
              <p:nvPr/>
            </p:nvSpPr>
            <p:spPr>
              <a:xfrm>
                <a:off x="4278800" y="2799475"/>
                <a:ext cx="6000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88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69"/>
                    </a:lnTo>
                    <a:cubicBezTo>
                      <a:pt x="240" y="428"/>
                      <a:pt x="190" y="488"/>
                      <a:pt x="120" y="488"/>
                    </a:cubicBezTo>
                    <a:cubicBezTo>
                      <a:pt x="50" y="488"/>
                      <a:pt x="1" y="428"/>
                      <a:pt x="1" y="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7" name="Google Shape;1907;p19"/>
              <p:cNvSpPr/>
              <p:nvPr/>
            </p:nvSpPr>
            <p:spPr>
              <a:xfrm>
                <a:off x="4278800" y="25911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19"/>
                      <a:pt x="190" y="479"/>
                      <a:pt x="120" y="479"/>
                    </a:cubicBezTo>
                    <a:cubicBezTo>
                      <a:pt x="50" y="479"/>
                      <a:pt x="1" y="41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19"/>
              <p:cNvSpPr/>
              <p:nvPr/>
            </p:nvSpPr>
            <p:spPr>
              <a:xfrm>
                <a:off x="4278800" y="26137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49"/>
                      <a:pt x="50" y="0"/>
                      <a:pt x="120" y="0"/>
                    </a:cubicBezTo>
                    <a:cubicBezTo>
                      <a:pt x="190" y="0"/>
                      <a:pt x="240" y="49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19"/>
              <p:cNvSpPr/>
              <p:nvPr/>
            </p:nvSpPr>
            <p:spPr>
              <a:xfrm>
                <a:off x="4278800" y="2636400"/>
                <a:ext cx="60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90" extrusionOk="0">
                    <a:moveTo>
                      <a:pt x="1" y="131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31"/>
                    </a:cubicBezTo>
                    <a:lnTo>
                      <a:pt x="240" y="370"/>
                    </a:lnTo>
                    <a:cubicBezTo>
                      <a:pt x="240" y="429"/>
                      <a:pt x="190" y="489"/>
                      <a:pt x="120" y="489"/>
                    </a:cubicBezTo>
                    <a:cubicBezTo>
                      <a:pt x="50" y="489"/>
                      <a:pt x="1" y="429"/>
                      <a:pt x="1" y="3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19"/>
              <p:cNvSpPr/>
              <p:nvPr/>
            </p:nvSpPr>
            <p:spPr>
              <a:xfrm>
                <a:off x="4278800" y="26593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19"/>
              <p:cNvSpPr/>
              <p:nvPr/>
            </p:nvSpPr>
            <p:spPr>
              <a:xfrm>
                <a:off x="4278800" y="282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30"/>
                      <a:pt x="190" y="479"/>
                      <a:pt x="120" y="479"/>
                    </a:cubicBezTo>
                    <a:cubicBezTo>
                      <a:pt x="50" y="479"/>
                      <a:pt x="1" y="430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2" name="Google Shape;1912;p19"/>
              <p:cNvSpPr/>
              <p:nvPr/>
            </p:nvSpPr>
            <p:spPr>
              <a:xfrm>
                <a:off x="4278800" y="28475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1"/>
                      <a:pt x="50" y="1"/>
                      <a:pt x="120" y="1"/>
                    </a:cubicBezTo>
                    <a:cubicBezTo>
                      <a:pt x="190" y="1"/>
                      <a:pt x="240" y="6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3" name="Google Shape;1913;p19"/>
              <p:cNvSpPr/>
              <p:nvPr/>
            </p:nvSpPr>
            <p:spPr>
              <a:xfrm>
                <a:off x="4278800" y="28716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18"/>
                      <a:pt x="190" y="478"/>
                      <a:pt x="120" y="478"/>
                    </a:cubicBezTo>
                    <a:cubicBezTo>
                      <a:pt x="50" y="478"/>
                      <a:pt x="1" y="41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19"/>
              <p:cNvSpPr/>
              <p:nvPr/>
            </p:nvSpPr>
            <p:spPr>
              <a:xfrm>
                <a:off x="4278800" y="28955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0"/>
                      <a:pt x="50" y="0"/>
                      <a:pt x="120" y="0"/>
                    </a:cubicBezTo>
                    <a:cubicBezTo>
                      <a:pt x="190" y="0"/>
                      <a:pt x="240" y="5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19"/>
              <p:cNvSpPr/>
              <p:nvPr/>
            </p:nvSpPr>
            <p:spPr>
              <a:xfrm>
                <a:off x="4278800" y="2919475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60"/>
                      <a:pt x="50" y="0"/>
                      <a:pt x="120" y="0"/>
                    </a:cubicBezTo>
                    <a:cubicBezTo>
                      <a:pt x="190" y="0"/>
                      <a:pt x="240" y="60"/>
                      <a:pt x="240" y="120"/>
                    </a:cubicBezTo>
                    <a:lnTo>
                      <a:pt x="240" y="359"/>
                    </a:lnTo>
                    <a:cubicBezTo>
                      <a:pt x="240" y="428"/>
                      <a:pt x="190" y="478"/>
                      <a:pt x="120" y="478"/>
                    </a:cubicBezTo>
                    <a:cubicBezTo>
                      <a:pt x="50" y="478"/>
                      <a:pt x="1" y="428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6" name="Google Shape;1916;p19"/>
              <p:cNvSpPr/>
              <p:nvPr/>
            </p:nvSpPr>
            <p:spPr>
              <a:xfrm>
                <a:off x="4278800" y="2943600"/>
                <a:ext cx="6000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79" extrusionOk="0">
                    <a:moveTo>
                      <a:pt x="1" y="120"/>
                    </a:moveTo>
                    <a:cubicBezTo>
                      <a:pt x="1" y="51"/>
                      <a:pt x="50" y="1"/>
                      <a:pt x="120" y="1"/>
                    </a:cubicBezTo>
                    <a:cubicBezTo>
                      <a:pt x="190" y="1"/>
                      <a:pt x="240" y="51"/>
                      <a:pt x="240" y="120"/>
                    </a:cubicBezTo>
                    <a:lnTo>
                      <a:pt x="240" y="359"/>
                    </a:lnTo>
                    <a:cubicBezTo>
                      <a:pt x="240" y="429"/>
                      <a:pt x="190" y="479"/>
                      <a:pt x="120" y="479"/>
                    </a:cubicBezTo>
                    <a:cubicBezTo>
                      <a:pt x="50" y="479"/>
                      <a:pt x="1" y="429"/>
                      <a:pt x="1" y="3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24"/>
          <p:cNvSpPr txBox="1">
            <a:spLocks noGrp="1"/>
          </p:cNvSpPr>
          <p:nvPr>
            <p:ph type="ctrTitle"/>
          </p:nvPr>
        </p:nvSpPr>
        <p:spPr>
          <a:xfrm>
            <a:off x="1499200" y="769825"/>
            <a:ext cx="6368100" cy="88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12" name="Google Shape;2312;p24"/>
          <p:cNvSpPr txBox="1">
            <a:spLocks noGrp="1"/>
          </p:cNvSpPr>
          <p:nvPr>
            <p:ph type="subTitle" idx="1"/>
          </p:nvPr>
        </p:nvSpPr>
        <p:spPr>
          <a:xfrm>
            <a:off x="2307250" y="1666475"/>
            <a:ext cx="4752000" cy="4563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shot One"/>
              <a:buNone/>
              <a:defRPr sz="28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grpSp>
        <p:nvGrpSpPr>
          <p:cNvPr id="2313" name="Google Shape;2313;p24"/>
          <p:cNvGrpSpPr/>
          <p:nvPr/>
        </p:nvGrpSpPr>
        <p:grpSpPr>
          <a:xfrm>
            <a:off x="73138" y="60902"/>
            <a:ext cx="8999865" cy="5039948"/>
            <a:chOff x="73138" y="60902"/>
            <a:chExt cx="8999865" cy="5039948"/>
          </a:xfrm>
        </p:grpSpPr>
        <p:sp>
          <p:nvSpPr>
            <p:cNvPr id="2314" name="Google Shape;2314;p24"/>
            <p:cNvSpPr/>
            <p:nvPr/>
          </p:nvSpPr>
          <p:spPr>
            <a:xfrm>
              <a:off x="237550" y="2235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24"/>
            <p:cNvSpPr/>
            <p:nvPr/>
          </p:nvSpPr>
          <p:spPr>
            <a:xfrm>
              <a:off x="8776200" y="2235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24"/>
            <p:cNvSpPr/>
            <p:nvPr/>
          </p:nvSpPr>
          <p:spPr>
            <a:xfrm>
              <a:off x="237550" y="48078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24"/>
            <p:cNvSpPr/>
            <p:nvPr/>
          </p:nvSpPr>
          <p:spPr>
            <a:xfrm>
              <a:off x="8776200" y="48078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24"/>
            <p:cNvSpPr/>
            <p:nvPr/>
          </p:nvSpPr>
          <p:spPr>
            <a:xfrm>
              <a:off x="85325" y="74550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19" name="Google Shape;2319;p24"/>
            <p:cNvSpPr/>
            <p:nvPr/>
          </p:nvSpPr>
          <p:spPr>
            <a:xfrm rot="10800000" flipH="1">
              <a:off x="85325" y="4807825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20" name="Google Shape;2320;p24"/>
            <p:cNvSpPr/>
            <p:nvPr/>
          </p:nvSpPr>
          <p:spPr>
            <a:xfrm flipH="1">
              <a:off x="8776200" y="74550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21" name="Google Shape;2321;p24"/>
            <p:cNvSpPr/>
            <p:nvPr/>
          </p:nvSpPr>
          <p:spPr>
            <a:xfrm rot="10800000">
              <a:off x="8776200" y="4807825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grpSp>
          <p:nvGrpSpPr>
            <p:cNvPr id="2322" name="Google Shape;2322;p24"/>
            <p:cNvGrpSpPr/>
            <p:nvPr/>
          </p:nvGrpSpPr>
          <p:grpSpPr>
            <a:xfrm>
              <a:off x="73138" y="60902"/>
              <a:ext cx="8999865" cy="5039937"/>
              <a:chOff x="86975" y="92350"/>
              <a:chExt cx="2868300" cy="1601200"/>
            </a:xfrm>
          </p:grpSpPr>
          <p:sp>
            <p:nvSpPr>
              <p:cNvPr id="2323" name="Google Shape;2323;p24"/>
              <p:cNvSpPr/>
              <p:nvPr/>
            </p:nvSpPr>
            <p:spPr>
              <a:xfrm>
                <a:off x="86975" y="92350"/>
                <a:ext cx="2868300" cy="1601200"/>
              </a:xfrm>
              <a:custGeom>
                <a:avLst/>
                <a:gdLst/>
                <a:ahLst/>
                <a:cxnLst/>
                <a:rect l="l" t="t" r="r" b="b"/>
                <a:pathLst>
                  <a:path w="114732" h="64048" extrusionOk="0">
                    <a:moveTo>
                      <a:pt x="45716" y="61011"/>
                    </a:moveTo>
                    <a:lnTo>
                      <a:pt x="75429" y="61011"/>
                    </a:lnTo>
                    <a:cubicBezTo>
                      <a:pt x="75489" y="61011"/>
                      <a:pt x="75549" y="61071"/>
                      <a:pt x="75549" y="61130"/>
                    </a:cubicBezTo>
                    <a:cubicBezTo>
                      <a:pt x="75549" y="61200"/>
                      <a:pt x="75489" y="61250"/>
                      <a:pt x="75429" y="61250"/>
                    </a:cubicBezTo>
                    <a:lnTo>
                      <a:pt x="45716" y="61250"/>
                    </a:lnTo>
                    <a:lnTo>
                      <a:pt x="39303" y="61250"/>
                    </a:lnTo>
                    <a:cubicBezTo>
                      <a:pt x="39233" y="61250"/>
                      <a:pt x="39184" y="61200"/>
                      <a:pt x="39184" y="61130"/>
                    </a:cubicBezTo>
                    <a:cubicBezTo>
                      <a:pt x="39184" y="61071"/>
                      <a:pt x="39233" y="61011"/>
                      <a:pt x="39303" y="61011"/>
                    </a:cubicBezTo>
                    <a:close/>
                    <a:moveTo>
                      <a:pt x="2788" y="11920"/>
                    </a:moveTo>
                    <a:cubicBezTo>
                      <a:pt x="2788" y="11860"/>
                      <a:pt x="2848" y="11800"/>
                      <a:pt x="2918" y="11800"/>
                    </a:cubicBezTo>
                    <a:cubicBezTo>
                      <a:pt x="2978" y="11800"/>
                      <a:pt x="3037" y="11860"/>
                      <a:pt x="3037" y="11920"/>
                    </a:cubicBezTo>
                    <a:lnTo>
                      <a:pt x="3037" y="12159"/>
                    </a:lnTo>
                    <a:cubicBezTo>
                      <a:pt x="3037" y="12228"/>
                      <a:pt x="2978" y="12288"/>
                      <a:pt x="2918" y="12288"/>
                    </a:cubicBezTo>
                    <a:cubicBezTo>
                      <a:pt x="2848" y="12288"/>
                      <a:pt x="2788" y="12228"/>
                      <a:pt x="2788" y="12159"/>
                    </a:cubicBezTo>
                    <a:close/>
                    <a:moveTo>
                      <a:pt x="3037" y="23679"/>
                    </a:moveTo>
                    <a:cubicBezTo>
                      <a:pt x="3037" y="23749"/>
                      <a:pt x="2978" y="23799"/>
                      <a:pt x="2918" y="23799"/>
                    </a:cubicBezTo>
                    <a:cubicBezTo>
                      <a:pt x="2848" y="23799"/>
                      <a:pt x="2788" y="23749"/>
                      <a:pt x="2788" y="23679"/>
                    </a:cubicBezTo>
                    <a:lnTo>
                      <a:pt x="2788" y="23440"/>
                    </a:lnTo>
                    <a:cubicBezTo>
                      <a:pt x="2788" y="23371"/>
                      <a:pt x="2848" y="23321"/>
                      <a:pt x="2918" y="23321"/>
                    </a:cubicBezTo>
                    <a:cubicBezTo>
                      <a:pt x="2978" y="23321"/>
                      <a:pt x="3037" y="23371"/>
                      <a:pt x="3037" y="23440"/>
                    </a:cubicBezTo>
                    <a:close/>
                    <a:moveTo>
                      <a:pt x="3037" y="22723"/>
                    </a:moveTo>
                    <a:cubicBezTo>
                      <a:pt x="3037" y="22783"/>
                      <a:pt x="2978" y="22843"/>
                      <a:pt x="2918" y="22843"/>
                    </a:cubicBezTo>
                    <a:cubicBezTo>
                      <a:pt x="2848" y="22843"/>
                      <a:pt x="2788" y="22783"/>
                      <a:pt x="2788" y="22723"/>
                    </a:cubicBezTo>
                    <a:lnTo>
                      <a:pt x="2788" y="22484"/>
                    </a:lnTo>
                    <a:cubicBezTo>
                      <a:pt x="2788" y="22415"/>
                      <a:pt x="2848" y="22365"/>
                      <a:pt x="2918" y="22365"/>
                    </a:cubicBezTo>
                    <a:cubicBezTo>
                      <a:pt x="2978" y="22365"/>
                      <a:pt x="3037" y="22415"/>
                      <a:pt x="3037" y="22484"/>
                    </a:cubicBezTo>
                    <a:close/>
                    <a:moveTo>
                      <a:pt x="3037" y="21758"/>
                    </a:moveTo>
                    <a:cubicBezTo>
                      <a:pt x="3037" y="21827"/>
                      <a:pt x="2978" y="21877"/>
                      <a:pt x="2918" y="21877"/>
                    </a:cubicBezTo>
                    <a:cubicBezTo>
                      <a:pt x="2848" y="21877"/>
                      <a:pt x="2788" y="21827"/>
                      <a:pt x="2788" y="21758"/>
                    </a:cubicBezTo>
                    <a:lnTo>
                      <a:pt x="2788" y="21519"/>
                    </a:lnTo>
                    <a:cubicBezTo>
                      <a:pt x="2788" y="21459"/>
                      <a:pt x="2848" y="21399"/>
                      <a:pt x="2918" y="21399"/>
                    </a:cubicBezTo>
                    <a:cubicBezTo>
                      <a:pt x="2978" y="21399"/>
                      <a:pt x="3037" y="21459"/>
                      <a:pt x="3037" y="21519"/>
                    </a:cubicBezTo>
                    <a:close/>
                    <a:moveTo>
                      <a:pt x="3037" y="20802"/>
                    </a:moveTo>
                    <a:cubicBezTo>
                      <a:pt x="3037" y="20871"/>
                      <a:pt x="2978" y="20921"/>
                      <a:pt x="2918" y="20921"/>
                    </a:cubicBezTo>
                    <a:cubicBezTo>
                      <a:pt x="2848" y="20921"/>
                      <a:pt x="2788" y="20871"/>
                      <a:pt x="2788" y="20802"/>
                    </a:cubicBezTo>
                    <a:lnTo>
                      <a:pt x="2788" y="20563"/>
                    </a:lnTo>
                    <a:cubicBezTo>
                      <a:pt x="2788" y="20493"/>
                      <a:pt x="2848" y="20443"/>
                      <a:pt x="2918" y="20443"/>
                    </a:cubicBezTo>
                    <a:cubicBezTo>
                      <a:pt x="2978" y="20443"/>
                      <a:pt x="3037" y="20493"/>
                      <a:pt x="3037" y="20563"/>
                    </a:cubicBezTo>
                    <a:close/>
                    <a:moveTo>
                      <a:pt x="3037" y="19846"/>
                    </a:moveTo>
                    <a:cubicBezTo>
                      <a:pt x="3037" y="19906"/>
                      <a:pt x="2978" y="19965"/>
                      <a:pt x="2918" y="19965"/>
                    </a:cubicBezTo>
                    <a:cubicBezTo>
                      <a:pt x="2848" y="19965"/>
                      <a:pt x="2788" y="19906"/>
                      <a:pt x="2788" y="19846"/>
                    </a:cubicBezTo>
                    <a:lnTo>
                      <a:pt x="2788" y="19597"/>
                    </a:lnTo>
                    <a:cubicBezTo>
                      <a:pt x="2788" y="19537"/>
                      <a:pt x="2848" y="19477"/>
                      <a:pt x="2918" y="19477"/>
                    </a:cubicBezTo>
                    <a:cubicBezTo>
                      <a:pt x="2978" y="19477"/>
                      <a:pt x="3037" y="19537"/>
                      <a:pt x="3037" y="19597"/>
                    </a:cubicBezTo>
                    <a:close/>
                    <a:moveTo>
                      <a:pt x="3037" y="18880"/>
                    </a:moveTo>
                    <a:cubicBezTo>
                      <a:pt x="3037" y="18950"/>
                      <a:pt x="2978" y="18999"/>
                      <a:pt x="2918" y="18999"/>
                    </a:cubicBezTo>
                    <a:cubicBezTo>
                      <a:pt x="2848" y="18999"/>
                      <a:pt x="2788" y="18950"/>
                      <a:pt x="2788" y="18880"/>
                    </a:cubicBezTo>
                    <a:lnTo>
                      <a:pt x="2788" y="18641"/>
                    </a:lnTo>
                    <a:cubicBezTo>
                      <a:pt x="2788" y="18571"/>
                      <a:pt x="2848" y="18521"/>
                      <a:pt x="2918" y="18521"/>
                    </a:cubicBezTo>
                    <a:cubicBezTo>
                      <a:pt x="2978" y="18521"/>
                      <a:pt x="3037" y="18571"/>
                      <a:pt x="3037" y="18641"/>
                    </a:cubicBezTo>
                    <a:close/>
                    <a:moveTo>
                      <a:pt x="3037" y="17924"/>
                    </a:moveTo>
                    <a:cubicBezTo>
                      <a:pt x="3037" y="17983"/>
                      <a:pt x="2978" y="18043"/>
                      <a:pt x="2918" y="18043"/>
                    </a:cubicBezTo>
                    <a:cubicBezTo>
                      <a:pt x="2848" y="18043"/>
                      <a:pt x="2788" y="17983"/>
                      <a:pt x="2788" y="17924"/>
                    </a:cubicBezTo>
                    <a:lnTo>
                      <a:pt x="2788" y="17685"/>
                    </a:lnTo>
                    <a:cubicBezTo>
                      <a:pt x="2788" y="17615"/>
                      <a:pt x="2848" y="17565"/>
                      <a:pt x="2918" y="17565"/>
                    </a:cubicBezTo>
                    <a:cubicBezTo>
                      <a:pt x="2978" y="17565"/>
                      <a:pt x="3037" y="17615"/>
                      <a:pt x="3037" y="17685"/>
                    </a:cubicBezTo>
                    <a:close/>
                    <a:moveTo>
                      <a:pt x="3037" y="16958"/>
                    </a:moveTo>
                    <a:cubicBezTo>
                      <a:pt x="3037" y="17028"/>
                      <a:pt x="2978" y="17078"/>
                      <a:pt x="2918" y="17078"/>
                    </a:cubicBezTo>
                    <a:cubicBezTo>
                      <a:pt x="2848" y="17078"/>
                      <a:pt x="2788" y="17028"/>
                      <a:pt x="2788" y="16958"/>
                    </a:cubicBezTo>
                    <a:lnTo>
                      <a:pt x="2788" y="16719"/>
                    </a:lnTo>
                    <a:cubicBezTo>
                      <a:pt x="2788" y="16660"/>
                      <a:pt x="2848" y="16600"/>
                      <a:pt x="2918" y="16600"/>
                    </a:cubicBezTo>
                    <a:cubicBezTo>
                      <a:pt x="2978" y="16600"/>
                      <a:pt x="3037" y="16660"/>
                      <a:pt x="3037" y="16719"/>
                    </a:cubicBezTo>
                    <a:close/>
                    <a:moveTo>
                      <a:pt x="3037" y="16002"/>
                    </a:moveTo>
                    <a:cubicBezTo>
                      <a:pt x="3037" y="16072"/>
                      <a:pt x="2978" y="16122"/>
                      <a:pt x="2918" y="16122"/>
                    </a:cubicBezTo>
                    <a:cubicBezTo>
                      <a:pt x="2848" y="16122"/>
                      <a:pt x="2788" y="16072"/>
                      <a:pt x="2788" y="16002"/>
                    </a:cubicBezTo>
                    <a:lnTo>
                      <a:pt x="2788" y="15763"/>
                    </a:lnTo>
                    <a:cubicBezTo>
                      <a:pt x="2788" y="15693"/>
                      <a:pt x="2848" y="15644"/>
                      <a:pt x="2918" y="15644"/>
                    </a:cubicBezTo>
                    <a:cubicBezTo>
                      <a:pt x="2978" y="15644"/>
                      <a:pt x="3037" y="15693"/>
                      <a:pt x="3037" y="15763"/>
                    </a:cubicBezTo>
                    <a:close/>
                    <a:moveTo>
                      <a:pt x="3037" y="15046"/>
                    </a:moveTo>
                    <a:cubicBezTo>
                      <a:pt x="3037" y="15106"/>
                      <a:pt x="2978" y="15166"/>
                      <a:pt x="2918" y="15166"/>
                    </a:cubicBezTo>
                    <a:cubicBezTo>
                      <a:pt x="2848" y="15166"/>
                      <a:pt x="2788" y="15106"/>
                      <a:pt x="2788" y="15046"/>
                    </a:cubicBezTo>
                    <a:lnTo>
                      <a:pt x="2788" y="14807"/>
                    </a:lnTo>
                    <a:cubicBezTo>
                      <a:pt x="2788" y="14737"/>
                      <a:pt x="2848" y="14688"/>
                      <a:pt x="2918" y="14688"/>
                    </a:cubicBezTo>
                    <a:cubicBezTo>
                      <a:pt x="2978" y="14688"/>
                      <a:pt x="3037" y="14737"/>
                      <a:pt x="3037" y="14807"/>
                    </a:cubicBezTo>
                    <a:close/>
                    <a:moveTo>
                      <a:pt x="3037" y="14080"/>
                    </a:moveTo>
                    <a:cubicBezTo>
                      <a:pt x="3037" y="14150"/>
                      <a:pt x="2978" y="14200"/>
                      <a:pt x="2918" y="14200"/>
                    </a:cubicBezTo>
                    <a:cubicBezTo>
                      <a:pt x="2848" y="14200"/>
                      <a:pt x="2788" y="14150"/>
                      <a:pt x="2788" y="14080"/>
                    </a:cubicBezTo>
                    <a:lnTo>
                      <a:pt x="2788" y="13841"/>
                    </a:lnTo>
                    <a:cubicBezTo>
                      <a:pt x="2788" y="13781"/>
                      <a:pt x="2848" y="13722"/>
                      <a:pt x="2918" y="13722"/>
                    </a:cubicBezTo>
                    <a:cubicBezTo>
                      <a:pt x="2978" y="13722"/>
                      <a:pt x="3037" y="13781"/>
                      <a:pt x="3037" y="13841"/>
                    </a:cubicBezTo>
                    <a:close/>
                    <a:moveTo>
                      <a:pt x="3037" y="13124"/>
                    </a:moveTo>
                    <a:cubicBezTo>
                      <a:pt x="3037" y="13194"/>
                      <a:pt x="2978" y="13244"/>
                      <a:pt x="2918" y="13244"/>
                    </a:cubicBezTo>
                    <a:cubicBezTo>
                      <a:pt x="2848" y="13244"/>
                      <a:pt x="2788" y="13194"/>
                      <a:pt x="2788" y="13124"/>
                    </a:cubicBezTo>
                    <a:lnTo>
                      <a:pt x="2788" y="12885"/>
                    </a:lnTo>
                    <a:cubicBezTo>
                      <a:pt x="2788" y="12816"/>
                      <a:pt x="2848" y="12766"/>
                      <a:pt x="2918" y="12766"/>
                    </a:cubicBezTo>
                    <a:cubicBezTo>
                      <a:pt x="2978" y="12766"/>
                      <a:pt x="3037" y="12816"/>
                      <a:pt x="3037" y="12885"/>
                    </a:cubicBezTo>
                    <a:close/>
                    <a:moveTo>
                      <a:pt x="2868" y="1882"/>
                    </a:moveTo>
                    <a:lnTo>
                      <a:pt x="2868" y="1215"/>
                    </a:lnTo>
                    <a:lnTo>
                      <a:pt x="1205" y="1215"/>
                    </a:lnTo>
                    <a:lnTo>
                      <a:pt x="1205" y="2878"/>
                    </a:lnTo>
                    <a:lnTo>
                      <a:pt x="1882" y="2878"/>
                    </a:lnTo>
                    <a:lnTo>
                      <a:pt x="1882" y="2042"/>
                    </a:lnTo>
                    <a:cubicBezTo>
                      <a:pt x="1882" y="1952"/>
                      <a:pt x="1952" y="1882"/>
                      <a:pt x="2042" y="1882"/>
                    </a:cubicBezTo>
                    <a:close/>
                    <a:moveTo>
                      <a:pt x="1882" y="3117"/>
                    </a:moveTo>
                    <a:lnTo>
                      <a:pt x="1882" y="3764"/>
                    </a:lnTo>
                    <a:lnTo>
                      <a:pt x="319" y="3764"/>
                    </a:lnTo>
                    <a:lnTo>
                      <a:pt x="319" y="329"/>
                    </a:lnTo>
                    <a:lnTo>
                      <a:pt x="3754" y="329"/>
                    </a:lnTo>
                    <a:lnTo>
                      <a:pt x="3754" y="1882"/>
                    </a:lnTo>
                    <a:lnTo>
                      <a:pt x="3107" y="1882"/>
                    </a:lnTo>
                    <a:lnTo>
                      <a:pt x="3107" y="1095"/>
                    </a:lnTo>
                    <a:cubicBezTo>
                      <a:pt x="3107" y="1026"/>
                      <a:pt x="3057" y="976"/>
                      <a:pt x="2987" y="976"/>
                    </a:cubicBezTo>
                    <a:lnTo>
                      <a:pt x="1086" y="976"/>
                    </a:lnTo>
                    <a:cubicBezTo>
                      <a:pt x="1016" y="976"/>
                      <a:pt x="966" y="1026"/>
                      <a:pt x="966" y="1095"/>
                    </a:cubicBezTo>
                    <a:lnTo>
                      <a:pt x="966" y="2998"/>
                    </a:lnTo>
                    <a:cubicBezTo>
                      <a:pt x="966" y="3067"/>
                      <a:pt x="1016" y="3117"/>
                      <a:pt x="1086" y="3117"/>
                    </a:cubicBezTo>
                    <a:close/>
                    <a:moveTo>
                      <a:pt x="3754" y="3764"/>
                    </a:moveTo>
                    <a:lnTo>
                      <a:pt x="2201" y="3764"/>
                    </a:lnTo>
                    <a:lnTo>
                      <a:pt x="2201" y="2201"/>
                    </a:lnTo>
                    <a:lnTo>
                      <a:pt x="3754" y="2201"/>
                    </a:lnTo>
                    <a:close/>
                    <a:moveTo>
                      <a:pt x="4083" y="170"/>
                    </a:moveTo>
                    <a:cubicBezTo>
                      <a:pt x="4083" y="80"/>
                      <a:pt x="4003" y="0"/>
                      <a:pt x="3923" y="0"/>
                    </a:cubicBezTo>
                    <a:lnTo>
                      <a:pt x="159" y="0"/>
                    </a:lnTo>
                    <a:cubicBezTo>
                      <a:pt x="70" y="0"/>
                      <a:pt x="0" y="80"/>
                      <a:pt x="0" y="170"/>
                    </a:cubicBezTo>
                    <a:lnTo>
                      <a:pt x="0" y="3923"/>
                    </a:lnTo>
                    <a:cubicBezTo>
                      <a:pt x="0" y="4013"/>
                      <a:pt x="70" y="4083"/>
                      <a:pt x="159" y="4083"/>
                    </a:cubicBezTo>
                    <a:lnTo>
                      <a:pt x="1882" y="4083"/>
                    </a:lnTo>
                    <a:lnTo>
                      <a:pt x="1882" y="32024"/>
                    </a:lnTo>
                    <a:lnTo>
                      <a:pt x="1882" y="59965"/>
                    </a:lnTo>
                    <a:lnTo>
                      <a:pt x="159" y="59965"/>
                    </a:lnTo>
                    <a:cubicBezTo>
                      <a:pt x="70" y="59965"/>
                      <a:pt x="0" y="60045"/>
                      <a:pt x="0" y="60124"/>
                    </a:cubicBezTo>
                    <a:lnTo>
                      <a:pt x="0" y="63888"/>
                    </a:lnTo>
                    <a:cubicBezTo>
                      <a:pt x="0" y="63978"/>
                      <a:pt x="70" y="64047"/>
                      <a:pt x="159" y="64047"/>
                    </a:cubicBezTo>
                    <a:lnTo>
                      <a:pt x="3923" y="64047"/>
                    </a:lnTo>
                    <a:cubicBezTo>
                      <a:pt x="4003" y="64047"/>
                      <a:pt x="4083" y="63978"/>
                      <a:pt x="4083" y="63888"/>
                    </a:cubicBezTo>
                    <a:lnTo>
                      <a:pt x="4083" y="62166"/>
                    </a:lnTo>
                    <a:lnTo>
                      <a:pt x="45716" y="62166"/>
                    </a:lnTo>
                    <a:lnTo>
                      <a:pt x="110649" y="62166"/>
                    </a:lnTo>
                    <a:lnTo>
                      <a:pt x="110649" y="63888"/>
                    </a:lnTo>
                    <a:cubicBezTo>
                      <a:pt x="110649" y="63978"/>
                      <a:pt x="110719" y="64047"/>
                      <a:pt x="110808" y="64047"/>
                    </a:cubicBezTo>
                    <a:lnTo>
                      <a:pt x="114572" y="64047"/>
                    </a:lnTo>
                    <a:cubicBezTo>
                      <a:pt x="114662" y="64047"/>
                      <a:pt x="114732" y="63978"/>
                      <a:pt x="114732" y="63888"/>
                    </a:cubicBezTo>
                    <a:lnTo>
                      <a:pt x="114732" y="60124"/>
                    </a:lnTo>
                    <a:cubicBezTo>
                      <a:pt x="114732" y="60045"/>
                      <a:pt x="114662" y="59965"/>
                      <a:pt x="114572" y="59965"/>
                    </a:cubicBezTo>
                    <a:lnTo>
                      <a:pt x="112850" y="59965"/>
                    </a:lnTo>
                    <a:lnTo>
                      <a:pt x="112850" y="32024"/>
                    </a:lnTo>
                    <a:lnTo>
                      <a:pt x="112850" y="4083"/>
                    </a:lnTo>
                    <a:lnTo>
                      <a:pt x="114572" y="4083"/>
                    </a:lnTo>
                    <a:cubicBezTo>
                      <a:pt x="114662" y="4083"/>
                      <a:pt x="114732" y="4013"/>
                      <a:pt x="114732" y="3923"/>
                    </a:cubicBezTo>
                    <a:lnTo>
                      <a:pt x="114732" y="170"/>
                    </a:lnTo>
                    <a:cubicBezTo>
                      <a:pt x="114732" y="80"/>
                      <a:pt x="114662" y="0"/>
                      <a:pt x="114572" y="0"/>
                    </a:cubicBezTo>
                    <a:lnTo>
                      <a:pt x="110808" y="0"/>
                    </a:lnTo>
                    <a:cubicBezTo>
                      <a:pt x="110719" y="0"/>
                      <a:pt x="110649" y="80"/>
                      <a:pt x="110649" y="170"/>
                    </a:cubicBezTo>
                    <a:lnTo>
                      <a:pt x="110649" y="1882"/>
                    </a:lnTo>
                    <a:lnTo>
                      <a:pt x="45716" y="1882"/>
                    </a:lnTo>
                    <a:lnTo>
                      <a:pt x="4083" y="1882"/>
                    </a:lnTo>
                    <a:close/>
                    <a:moveTo>
                      <a:pt x="4083" y="2201"/>
                    </a:moveTo>
                    <a:lnTo>
                      <a:pt x="4083" y="2798"/>
                    </a:lnTo>
                    <a:lnTo>
                      <a:pt x="10336" y="2798"/>
                    </a:lnTo>
                    <a:cubicBezTo>
                      <a:pt x="10406" y="2798"/>
                      <a:pt x="10456" y="2848"/>
                      <a:pt x="10456" y="2918"/>
                    </a:cubicBezTo>
                    <a:cubicBezTo>
                      <a:pt x="10456" y="2987"/>
                      <a:pt x="10406" y="3037"/>
                      <a:pt x="10336" y="3037"/>
                    </a:cubicBezTo>
                    <a:lnTo>
                      <a:pt x="4083" y="3037"/>
                    </a:lnTo>
                    <a:lnTo>
                      <a:pt x="4083" y="3923"/>
                    </a:lnTo>
                    <a:cubicBezTo>
                      <a:pt x="4083" y="4013"/>
                      <a:pt x="4003" y="4083"/>
                      <a:pt x="3923" y="4083"/>
                    </a:cubicBezTo>
                    <a:lnTo>
                      <a:pt x="3037" y="4083"/>
                    </a:lnTo>
                    <a:lnTo>
                      <a:pt x="3037" y="10844"/>
                    </a:lnTo>
                    <a:cubicBezTo>
                      <a:pt x="3037" y="10904"/>
                      <a:pt x="2978" y="10964"/>
                      <a:pt x="2918" y="10964"/>
                    </a:cubicBezTo>
                    <a:cubicBezTo>
                      <a:pt x="2848" y="10964"/>
                      <a:pt x="2788" y="10904"/>
                      <a:pt x="2788" y="10844"/>
                    </a:cubicBezTo>
                    <a:lnTo>
                      <a:pt x="2788" y="4083"/>
                    </a:lnTo>
                    <a:lnTo>
                      <a:pt x="2201" y="4083"/>
                    </a:lnTo>
                    <a:lnTo>
                      <a:pt x="2201" y="32024"/>
                    </a:lnTo>
                    <a:lnTo>
                      <a:pt x="2201" y="59965"/>
                    </a:lnTo>
                    <a:lnTo>
                      <a:pt x="2788" y="59965"/>
                    </a:lnTo>
                    <a:lnTo>
                      <a:pt x="2788" y="53214"/>
                    </a:lnTo>
                    <a:cubicBezTo>
                      <a:pt x="2788" y="53144"/>
                      <a:pt x="2848" y="53094"/>
                      <a:pt x="2918" y="53094"/>
                    </a:cubicBezTo>
                    <a:cubicBezTo>
                      <a:pt x="2978" y="53094"/>
                      <a:pt x="3037" y="53144"/>
                      <a:pt x="3037" y="53214"/>
                    </a:cubicBezTo>
                    <a:lnTo>
                      <a:pt x="3037" y="59965"/>
                    </a:lnTo>
                    <a:lnTo>
                      <a:pt x="3923" y="59965"/>
                    </a:lnTo>
                    <a:cubicBezTo>
                      <a:pt x="4003" y="59965"/>
                      <a:pt x="4083" y="60045"/>
                      <a:pt x="4083" y="60124"/>
                    </a:cubicBezTo>
                    <a:lnTo>
                      <a:pt x="4083" y="61011"/>
                    </a:lnTo>
                    <a:lnTo>
                      <a:pt x="10336" y="61011"/>
                    </a:lnTo>
                    <a:cubicBezTo>
                      <a:pt x="10406" y="61011"/>
                      <a:pt x="10456" y="61071"/>
                      <a:pt x="10456" y="61130"/>
                    </a:cubicBezTo>
                    <a:cubicBezTo>
                      <a:pt x="10456" y="61200"/>
                      <a:pt x="10406" y="61250"/>
                      <a:pt x="10336" y="61250"/>
                    </a:cubicBezTo>
                    <a:lnTo>
                      <a:pt x="4083" y="61250"/>
                    </a:lnTo>
                    <a:lnTo>
                      <a:pt x="4083" y="61847"/>
                    </a:lnTo>
                    <a:lnTo>
                      <a:pt x="45716" y="61847"/>
                    </a:lnTo>
                    <a:lnTo>
                      <a:pt x="110649" y="61847"/>
                    </a:lnTo>
                    <a:lnTo>
                      <a:pt x="110649" y="61250"/>
                    </a:lnTo>
                    <a:lnTo>
                      <a:pt x="104396" y="61250"/>
                    </a:lnTo>
                    <a:cubicBezTo>
                      <a:pt x="104326" y="61250"/>
                      <a:pt x="104276" y="61200"/>
                      <a:pt x="104276" y="61130"/>
                    </a:cubicBezTo>
                    <a:cubicBezTo>
                      <a:pt x="104276" y="61071"/>
                      <a:pt x="104326" y="61011"/>
                      <a:pt x="104396" y="61011"/>
                    </a:cubicBezTo>
                    <a:lnTo>
                      <a:pt x="110649" y="61011"/>
                    </a:lnTo>
                    <a:lnTo>
                      <a:pt x="110649" y="60124"/>
                    </a:lnTo>
                    <a:cubicBezTo>
                      <a:pt x="110649" y="60045"/>
                      <a:pt x="110719" y="59965"/>
                      <a:pt x="110808" y="59965"/>
                    </a:cubicBezTo>
                    <a:lnTo>
                      <a:pt x="111695" y="59965"/>
                    </a:lnTo>
                    <a:lnTo>
                      <a:pt x="111695" y="53214"/>
                    </a:lnTo>
                    <a:cubicBezTo>
                      <a:pt x="111695" y="53144"/>
                      <a:pt x="111744" y="53094"/>
                      <a:pt x="111814" y="53094"/>
                    </a:cubicBezTo>
                    <a:cubicBezTo>
                      <a:pt x="111884" y="53094"/>
                      <a:pt x="111934" y="53144"/>
                      <a:pt x="111934" y="53214"/>
                    </a:cubicBezTo>
                    <a:lnTo>
                      <a:pt x="111934" y="59965"/>
                    </a:lnTo>
                    <a:lnTo>
                      <a:pt x="112531" y="59965"/>
                    </a:lnTo>
                    <a:lnTo>
                      <a:pt x="112531" y="32024"/>
                    </a:lnTo>
                    <a:lnTo>
                      <a:pt x="112531" y="4083"/>
                    </a:lnTo>
                    <a:lnTo>
                      <a:pt x="111934" y="4083"/>
                    </a:lnTo>
                    <a:lnTo>
                      <a:pt x="111934" y="10844"/>
                    </a:lnTo>
                    <a:cubicBezTo>
                      <a:pt x="111934" y="10904"/>
                      <a:pt x="111884" y="10964"/>
                      <a:pt x="111814" y="10964"/>
                    </a:cubicBezTo>
                    <a:cubicBezTo>
                      <a:pt x="111744" y="10964"/>
                      <a:pt x="111695" y="10904"/>
                      <a:pt x="111695" y="10844"/>
                    </a:cubicBezTo>
                    <a:lnTo>
                      <a:pt x="111695" y="4083"/>
                    </a:lnTo>
                    <a:lnTo>
                      <a:pt x="110808" y="4083"/>
                    </a:lnTo>
                    <a:cubicBezTo>
                      <a:pt x="110719" y="4083"/>
                      <a:pt x="110649" y="4013"/>
                      <a:pt x="110649" y="3923"/>
                    </a:cubicBezTo>
                    <a:lnTo>
                      <a:pt x="110649" y="3037"/>
                    </a:lnTo>
                    <a:lnTo>
                      <a:pt x="104396" y="3037"/>
                    </a:lnTo>
                    <a:cubicBezTo>
                      <a:pt x="104326" y="3037"/>
                      <a:pt x="104276" y="2987"/>
                      <a:pt x="104276" y="2918"/>
                    </a:cubicBezTo>
                    <a:cubicBezTo>
                      <a:pt x="104276" y="2848"/>
                      <a:pt x="104326" y="2798"/>
                      <a:pt x="104396" y="2798"/>
                    </a:cubicBezTo>
                    <a:lnTo>
                      <a:pt x="110649" y="2798"/>
                    </a:lnTo>
                    <a:lnTo>
                      <a:pt x="110649" y="2201"/>
                    </a:lnTo>
                    <a:lnTo>
                      <a:pt x="45716" y="2201"/>
                    </a:lnTo>
                    <a:close/>
                    <a:moveTo>
                      <a:pt x="2788" y="25113"/>
                    </a:moveTo>
                    <a:cubicBezTo>
                      <a:pt x="2788" y="25044"/>
                      <a:pt x="2848" y="24994"/>
                      <a:pt x="2918" y="24994"/>
                    </a:cubicBezTo>
                    <a:cubicBezTo>
                      <a:pt x="2978" y="24994"/>
                      <a:pt x="3037" y="25044"/>
                      <a:pt x="3037" y="25113"/>
                    </a:cubicBezTo>
                    <a:lnTo>
                      <a:pt x="3037" y="32024"/>
                    </a:lnTo>
                    <a:lnTo>
                      <a:pt x="3037" y="38945"/>
                    </a:lnTo>
                    <a:cubicBezTo>
                      <a:pt x="3037" y="39004"/>
                      <a:pt x="2978" y="39064"/>
                      <a:pt x="2918" y="39064"/>
                    </a:cubicBezTo>
                    <a:cubicBezTo>
                      <a:pt x="2848" y="39064"/>
                      <a:pt x="2788" y="39004"/>
                      <a:pt x="2788" y="38945"/>
                    </a:cubicBezTo>
                    <a:lnTo>
                      <a:pt x="2788" y="32024"/>
                    </a:lnTo>
                    <a:close/>
                    <a:moveTo>
                      <a:pt x="38447" y="2798"/>
                    </a:moveTo>
                    <a:cubicBezTo>
                      <a:pt x="38516" y="2798"/>
                      <a:pt x="38566" y="2848"/>
                      <a:pt x="38566" y="2918"/>
                    </a:cubicBezTo>
                    <a:cubicBezTo>
                      <a:pt x="38566" y="2987"/>
                      <a:pt x="38516" y="3037"/>
                      <a:pt x="38447" y="3037"/>
                    </a:cubicBezTo>
                    <a:lnTo>
                      <a:pt x="38208" y="3037"/>
                    </a:lnTo>
                    <a:cubicBezTo>
                      <a:pt x="38138" y="3037"/>
                      <a:pt x="38088" y="2987"/>
                      <a:pt x="38088" y="2918"/>
                    </a:cubicBezTo>
                    <a:cubicBezTo>
                      <a:pt x="38088" y="2848"/>
                      <a:pt x="38138" y="2798"/>
                      <a:pt x="38208" y="2798"/>
                    </a:cubicBezTo>
                    <a:close/>
                    <a:moveTo>
                      <a:pt x="11332" y="3037"/>
                    </a:moveTo>
                    <a:cubicBezTo>
                      <a:pt x="11272" y="3037"/>
                      <a:pt x="11212" y="2987"/>
                      <a:pt x="11212" y="2918"/>
                    </a:cubicBezTo>
                    <a:cubicBezTo>
                      <a:pt x="11212" y="2848"/>
                      <a:pt x="11272" y="2798"/>
                      <a:pt x="11332" y="2798"/>
                    </a:cubicBezTo>
                    <a:lnTo>
                      <a:pt x="11571" y="2798"/>
                    </a:lnTo>
                    <a:cubicBezTo>
                      <a:pt x="11641" y="2798"/>
                      <a:pt x="11690" y="2848"/>
                      <a:pt x="11690" y="2918"/>
                    </a:cubicBezTo>
                    <a:cubicBezTo>
                      <a:pt x="11690" y="2987"/>
                      <a:pt x="11641" y="3037"/>
                      <a:pt x="11571" y="3037"/>
                    </a:cubicBezTo>
                    <a:close/>
                    <a:moveTo>
                      <a:pt x="12298" y="3037"/>
                    </a:moveTo>
                    <a:cubicBezTo>
                      <a:pt x="12228" y="3037"/>
                      <a:pt x="12179" y="2987"/>
                      <a:pt x="12179" y="2918"/>
                    </a:cubicBezTo>
                    <a:cubicBezTo>
                      <a:pt x="12179" y="2848"/>
                      <a:pt x="12228" y="2798"/>
                      <a:pt x="12298" y="2798"/>
                    </a:cubicBezTo>
                    <a:lnTo>
                      <a:pt x="12537" y="2798"/>
                    </a:lnTo>
                    <a:cubicBezTo>
                      <a:pt x="12597" y="2798"/>
                      <a:pt x="12657" y="2848"/>
                      <a:pt x="12657" y="2918"/>
                    </a:cubicBezTo>
                    <a:cubicBezTo>
                      <a:pt x="12657" y="2987"/>
                      <a:pt x="12597" y="3037"/>
                      <a:pt x="12537" y="3037"/>
                    </a:cubicBezTo>
                    <a:close/>
                    <a:moveTo>
                      <a:pt x="13254" y="3037"/>
                    </a:moveTo>
                    <a:cubicBezTo>
                      <a:pt x="13184" y="3037"/>
                      <a:pt x="13134" y="2987"/>
                      <a:pt x="13134" y="2918"/>
                    </a:cubicBezTo>
                    <a:cubicBezTo>
                      <a:pt x="13134" y="2848"/>
                      <a:pt x="13184" y="2798"/>
                      <a:pt x="13254" y="2798"/>
                    </a:cubicBezTo>
                    <a:lnTo>
                      <a:pt x="13493" y="2798"/>
                    </a:lnTo>
                    <a:cubicBezTo>
                      <a:pt x="13562" y="2798"/>
                      <a:pt x="13612" y="2848"/>
                      <a:pt x="13612" y="2918"/>
                    </a:cubicBezTo>
                    <a:cubicBezTo>
                      <a:pt x="13612" y="2987"/>
                      <a:pt x="13562" y="3037"/>
                      <a:pt x="13493" y="3037"/>
                    </a:cubicBezTo>
                    <a:close/>
                    <a:moveTo>
                      <a:pt x="14210" y="3037"/>
                    </a:moveTo>
                    <a:cubicBezTo>
                      <a:pt x="14150" y="3037"/>
                      <a:pt x="14090" y="2987"/>
                      <a:pt x="14090" y="2918"/>
                    </a:cubicBezTo>
                    <a:cubicBezTo>
                      <a:pt x="14090" y="2848"/>
                      <a:pt x="14150" y="2798"/>
                      <a:pt x="14210" y="2798"/>
                    </a:cubicBezTo>
                    <a:lnTo>
                      <a:pt x="14449" y="2798"/>
                    </a:lnTo>
                    <a:cubicBezTo>
                      <a:pt x="14518" y="2798"/>
                      <a:pt x="14578" y="2848"/>
                      <a:pt x="14578" y="2918"/>
                    </a:cubicBezTo>
                    <a:cubicBezTo>
                      <a:pt x="14578" y="2987"/>
                      <a:pt x="14518" y="3037"/>
                      <a:pt x="14449" y="3037"/>
                    </a:cubicBezTo>
                    <a:close/>
                    <a:moveTo>
                      <a:pt x="15175" y="3037"/>
                    </a:moveTo>
                    <a:cubicBezTo>
                      <a:pt x="15106" y="3037"/>
                      <a:pt x="15056" y="2987"/>
                      <a:pt x="15056" y="2918"/>
                    </a:cubicBezTo>
                    <a:cubicBezTo>
                      <a:pt x="15056" y="2848"/>
                      <a:pt x="15106" y="2798"/>
                      <a:pt x="15175" y="2798"/>
                    </a:cubicBezTo>
                    <a:lnTo>
                      <a:pt x="15414" y="2798"/>
                    </a:lnTo>
                    <a:cubicBezTo>
                      <a:pt x="15484" y="2798"/>
                      <a:pt x="15534" y="2848"/>
                      <a:pt x="15534" y="2918"/>
                    </a:cubicBezTo>
                    <a:cubicBezTo>
                      <a:pt x="15534" y="2987"/>
                      <a:pt x="15484" y="3037"/>
                      <a:pt x="15414" y="3037"/>
                    </a:cubicBezTo>
                    <a:close/>
                    <a:moveTo>
                      <a:pt x="16131" y="3037"/>
                    </a:moveTo>
                    <a:cubicBezTo>
                      <a:pt x="16072" y="3037"/>
                      <a:pt x="16012" y="2987"/>
                      <a:pt x="16012" y="2918"/>
                    </a:cubicBezTo>
                    <a:cubicBezTo>
                      <a:pt x="16012" y="2848"/>
                      <a:pt x="16072" y="2798"/>
                      <a:pt x="16131" y="2798"/>
                    </a:cubicBezTo>
                    <a:lnTo>
                      <a:pt x="16370" y="2798"/>
                    </a:lnTo>
                    <a:cubicBezTo>
                      <a:pt x="16440" y="2798"/>
                      <a:pt x="16490" y="2848"/>
                      <a:pt x="16490" y="2918"/>
                    </a:cubicBezTo>
                    <a:cubicBezTo>
                      <a:pt x="16490" y="2987"/>
                      <a:pt x="16440" y="3037"/>
                      <a:pt x="16370" y="3037"/>
                    </a:cubicBezTo>
                    <a:close/>
                    <a:moveTo>
                      <a:pt x="17098" y="3037"/>
                    </a:moveTo>
                    <a:cubicBezTo>
                      <a:pt x="17028" y="3037"/>
                      <a:pt x="16978" y="2987"/>
                      <a:pt x="16978" y="2918"/>
                    </a:cubicBezTo>
                    <a:cubicBezTo>
                      <a:pt x="16978" y="2848"/>
                      <a:pt x="17028" y="2798"/>
                      <a:pt x="17098" y="2798"/>
                    </a:cubicBezTo>
                    <a:lnTo>
                      <a:pt x="17337" y="2798"/>
                    </a:lnTo>
                    <a:cubicBezTo>
                      <a:pt x="17396" y="2798"/>
                      <a:pt x="17456" y="2848"/>
                      <a:pt x="17456" y="2918"/>
                    </a:cubicBezTo>
                    <a:cubicBezTo>
                      <a:pt x="17456" y="2987"/>
                      <a:pt x="17396" y="3037"/>
                      <a:pt x="17337" y="3037"/>
                    </a:cubicBezTo>
                    <a:close/>
                    <a:moveTo>
                      <a:pt x="18054" y="3037"/>
                    </a:moveTo>
                    <a:cubicBezTo>
                      <a:pt x="17983" y="3037"/>
                      <a:pt x="17934" y="2987"/>
                      <a:pt x="17934" y="2918"/>
                    </a:cubicBezTo>
                    <a:cubicBezTo>
                      <a:pt x="17934" y="2848"/>
                      <a:pt x="17983" y="2798"/>
                      <a:pt x="18054" y="2798"/>
                    </a:cubicBezTo>
                    <a:lnTo>
                      <a:pt x="18293" y="2798"/>
                    </a:lnTo>
                    <a:cubicBezTo>
                      <a:pt x="18362" y="2798"/>
                      <a:pt x="18412" y="2848"/>
                      <a:pt x="18412" y="2918"/>
                    </a:cubicBezTo>
                    <a:cubicBezTo>
                      <a:pt x="18412" y="2987"/>
                      <a:pt x="18362" y="3037"/>
                      <a:pt x="18293" y="3037"/>
                    </a:cubicBezTo>
                    <a:close/>
                    <a:moveTo>
                      <a:pt x="19009" y="3037"/>
                    </a:moveTo>
                    <a:cubicBezTo>
                      <a:pt x="18950" y="3037"/>
                      <a:pt x="18890" y="2987"/>
                      <a:pt x="18890" y="2918"/>
                    </a:cubicBezTo>
                    <a:cubicBezTo>
                      <a:pt x="18890" y="2848"/>
                      <a:pt x="18950" y="2798"/>
                      <a:pt x="19009" y="2798"/>
                    </a:cubicBezTo>
                    <a:lnTo>
                      <a:pt x="19248" y="2798"/>
                    </a:lnTo>
                    <a:cubicBezTo>
                      <a:pt x="19318" y="2798"/>
                      <a:pt x="19368" y="2848"/>
                      <a:pt x="19368" y="2918"/>
                    </a:cubicBezTo>
                    <a:cubicBezTo>
                      <a:pt x="19368" y="2987"/>
                      <a:pt x="19318" y="3037"/>
                      <a:pt x="19248" y="3037"/>
                    </a:cubicBezTo>
                    <a:close/>
                    <a:moveTo>
                      <a:pt x="19975" y="3037"/>
                    </a:moveTo>
                    <a:cubicBezTo>
                      <a:pt x="19906" y="3037"/>
                      <a:pt x="19855" y="2987"/>
                      <a:pt x="19855" y="2918"/>
                    </a:cubicBezTo>
                    <a:cubicBezTo>
                      <a:pt x="19855" y="2848"/>
                      <a:pt x="19906" y="2798"/>
                      <a:pt x="19975" y="2798"/>
                    </a:cubicBezTo>
                    <a:lnTo>
                      <a:pt x="20214" y="2798"/>
                    </a:lnTo>
                    <a:cubicBezTo>
                      <a:pt x="20274" y="2798"/>
                      <a:pt x="20333" y="2848"/>
                      <a:pt x="20333" y="2918"/>
                    </a:cubicBezTo>
                    <a:cubicBezTo>
                      <a:pt x="20333" y="2987"/>
                      <a:pt x="20274" y="3037"/>
                      <a:pt x="20214" y="3037"/>
                    </a:cubicBezTo>
                    <a:close/>
                    <a:moveTo>
                      <a:pt x="20931" y="3037"/>
                    </a:moveTo>
                    <a:cubicBezTo>
                      <a:pt x="20862" y="3037"/>
                      <a:pt x="20811" y="2987"/>
                      <a:pt x="20811" y="2918"/>
                    </a:cubicBezTo>
                    <a:cubicBezTo>
                      <a:pt x="20811" y="2848"/>
                      <a:pt x="20862" y="2798"/>
                      <a:pt x="20931" y="2798"/>
                    </a:cubicBezTo>
                    <a:lnTo>
                      <a:pt x="21170" y="2798"/>
                    </a:lnTo>
                    <a:cubicBezTo>
                      <a:pt x="21240" y="2798"/>
                      <a:pt x="21289" y="2848"/>
                      <a:pt x="21289" y="2918"/>
                    </a:cubicBezTo>
                    <a:cubicBezTo>
                      <a:pt x="21289" y="2987"/>
                      <a:pt x="21240" y="3037"/>
                      <a:pt x="21170" y="3037"/>
                    </a:cubicBezTo>
                    <a:close/>
                    <a:moveTo>
                      <a:pt x="21897" y="3037"/>
                    </a:moveTo>
                    <a:cubicBezTo>
                      <a:pt x="21827" y="3037"/>
                      <a:pt x="21767" y="2987"/>
                      <a:pt x="21767" y="2918"/>
                    </a:cubicBezTo>
                    <a:cubicBezTo>
                      <a:pt x="21767" y="2848"/>
                      <a:pt x="21827" y="2798"/>
                      <a:pt x="21897" y="2798"/>
                    </a:cubicBezTo>
                    <a:lnTo>
                      <a:pt x="22136" y="2798"/>
                    </a:lnTo>
                    <a:cubicBezTo>
                      <a:pt x="22196" y="2798"/>
                      <a:pt x="22256" y="2848"/>
                      <a:pt x="22256" y="2918"/>
                    </a:cubicBezTo>
                    <a:cubicBezTo>
                      <a:pt x="22256" y="2987"/>
                      <a:pt x="22196" y="3037"/>
                      <a:pt x="22136" y="3037"/>
                    </a:cubicBezTo>
                    <a:close/>
                    <a:moveTo>
                      <a:pt x="22853" y="3037"/>
                    </a:moveTo>
                    <a:cubicBezTo>
                      <a:pt x="22783" y="3037"/>
                      <a:pt x="22734" y="2987"/>
                      <a:pt x="22734" y="2918"/>
                    </a:cubicBezTo>
                    <a:cubicBezTo>
                      <a:pt x="22734" y="2848"/>
                      <a:pt x="22783" y="2798"/>
                      <a:pt x="22853" y="2798"/>
                    </a:cubicBezTo>
                    <a:lnTo>
                      <a:pt x="23092" y="2798"/>
                    </a:lnTo>
                    <a:cubicBezTo>
                      <a:pt x="23161" y="2798"/>
                      <a:pt x="23212" y="2848"/>
                      <a:pt x="23212" y="2918"/>
                    </a:cubicBezTo>
                    <a:cubicBezTo>
                      <a:pt x="23212" y="2987"/>
                      <a:pt x="23161" y="3037"/>
                      <a:pt x="23092" y="3037"/>
                    </a:cubicBezTo>
                    <a:close/>
                    <a:moveTo>
                      <a:pt x="23809" y="3037"/>
                    </a:moveTo>
                    <a:cubicBezTo>
                      <a:pt x="23749" y="3037"/>
                      <a:pt x="23690" y="2987"/>
                      <a:pt x="23690" y="2918"/>
                    </a:cubicBezTo>
                    <a:cubicBezTo>
                      <a:pt x="23690" y="2848"/>
                      <a:pt x="23749" y="2798"/>
                      <a:pt x="23809" y="2798"/>
                    </a:cubicBezTo>
                    <a:lnTo>
                      <a:pt x="24048" y="2798"/>
                    </a:lnTo>
                    <a:cubicBezTo>
                      <a:pt x="24117" y="2798"/>
                      <a:pt x="24168" y="2848"/>
                      <a:pt x="24168" y="2918"/>
                    </a:cubicBezTo>
                    <a:cubicBezTo>
                      <a:pt x="24168" y="2987"/>
                      <a:pt x="24117" y="3037"/>
                      <a:pt x="24048" y="3037"/>
                    </a:cubicBezTo>
                    <a:close/>
                    <a:moveTo>
                      <a:pt x="24775" y="3037"/>
                    </a:moveTo>
                    <a:cubicBezTo>
                      <a:pt x="24705" y="3037"/>
                      <a:pt x="24655" y="2987"/>
                      <a:pt x="24655" y="2918"/>
                    </a:cubicBezTo>
                    <a:cubicBezTo>
                      <a:pt x="24655" y="2848"/>
                      <a:pt x="24705" y="2798"/>
                      <a:pt x="24775" y="2798"/>
                    </a:cubicBezTo>
                    <a:lnTo>
                      <a:pt x="25014" y="2798"/>
                    </a:lnTo>
                    <a:cubicBezTo>
                      <a:pt x="25073" y="2798"/>
                      <a:pt x="25133" y="2848"/>
                      <a:pt x="25133" y="2918"/>
                    </a:cubicBezTo>
                    <a:cubicBezTo>
                      <a:pt x="25133" y="2987"/>
                      <a:pt x="25073" y="3037"/>
                      <a:pt x="25014" y="3037"/>
                    </a:cubicBezTo>
                    <a:close/>
                    <a:moveTo>
                      <a:pt x="25730" y="3037"/>
                    </a:moveTo>
                    <a:cubicBezTo>
                      <a:pt x="25661" y="3037"/>
                      <a:pt x="25611" y="2987"/>
                      <a:pt x="25611" y="2918"/>
                    </a:cubicBezTo>
                    <a:cubicBezTo>
                      <a:pt x="25611" y="2848"/>
                      <a:pt x="25661" y="2798"/>
                      <a:pt x="25730" y="2798"/>
                    </a:cubicBezTo>
                    <a:lnTo>
                      <a:pt x="25969" y="2798"/>
                    </a:lnTo>
                    <a:cubicBezTo>
                      <a:pt x="26040" y="2798"/>
                      <a:pt x="26089" y="2848"/>
                      <a:pt x="26089" y="2918"/>
                    </a:cubicBezTo>
                    <a:cubicBezTo>
                      <a:pt x="26089" y="2987"/>
                      <a:pt x="26040" y="3037"/>
                      <a:pt x="25969" y="3037"/>
                    </a:cubicBezTo>
                    <a:close/>
                    <a:moveTo>
                      <a:pt x="26686" y="3037"/>
                    </a:moveTo>
                    <a:cubicBezTo>
                      <a:pt x="26627" y="3037"/>
                      <a:pt x="26567" y="2987"/>
                      <a:pt x="26567" y="2918"/>
                    </a:cubicBezTo>
                    <a:cubicBezTo>
                      <a:pt x="26567" y="2848"/>
                      <a:pt x="26627" y="2798"/>
                      <a:pt x="26686" y="2798"/>
                    </a:cubicBezTo>
                    <a:lnTo>
                      <a:pt x="26936" y="2798"/>
                    </a:lnTo>
                    <a:cubicBezTo>
                      <a:pt x="26995" y="2798"/>
                      <a:pt x="27055" y="2848"/>
                      <a:pt x="27055" y="2918"/>
                    </a:cubicBezTo>
                    <a:cubicBezTo>
                      <a:pt x="27055" y="2987"/>
                      <a:pt x="26995" y="3037"/>
                      <a:pt x="26936" y="3037"/>
                    </a:cubicBezTo>
                    <a:close/>
                    <a:moveTo>
                      <a:pt x="27653" y="3037"/>
                    </a:moveTo>
                    <a:cubicBezTo>
                      <a:pt x="27583" y="3037"/>
                      <a:pt x="27533" y="2987"/>
                      <a:pt x="27533" y="2918"/>
                    </a:cubicBezTo>
                    <a:cubicBezTo>
                      <a:pt x="27533" y="2848"/>
                      <a:pt x="27583" y="2798"/>
                      <a:pt x="27653" y="2798"/>
                    </a:cubicBezTo>
                    <a:lnTo>
                      <a:pt x="27892" y="2798"/>
                    </a:lnTo>
                    <a:cubicBezTo>
                      <a:pt x="27961" y="2798"/>
                      <a:pt x="28011" y="2848"/>
                      <a:pt x="28011" y="2918"/>
                    </a:cubicBezTo>
                    <a:cubicBezTo>
                      <a:pt x="28011" y="2987"/>
                      <a:pt x="27961" y="3037"/>
                      <a:pt x="27892" y="3037"/>
                    </a:cubicBezTo>
                    <a:close/>
                    <a:moveTo>
                      <a:pt x="28609" y="3037"/>
                    </a:moveTo>
                    <a:cubicBezTo>
                      <a:pt x="28549" y="3037"/>
                      <a:pt x="28489" y="2987"/>
                      <a:pt x="28489" y="2918"/>
                    </a:cubicBezTo>
                    <a:cubicBezTo>
                      <a:pt x="28489" y="2848"/>
                      <a:pt x="28549" y="2798"/>
                      <a:pt x="28609" y="2798"/>
                    </a:cubicBezTo>
                    <a:lnTo>
                      <a:pt x="28848" y="2798"/>
                    </a:lnTo>
                    <a:cubicBezTo>
                      <a:pt x="28917" y="2798"/>
                      <a:pt x="28967" y="2848"/>
                      <a:pt x="28967" y="2918"/>
                    </a:cubicBezTo>
                    <a:cubicBezTo>
                      <a:pt x="28967" y="2987"/>
                      <a:pt x="28917" y="3037"/>
                      <a:pt x="28848" y="3037"/>
                    </a:cubicBezTo>
                    <a:close/>
                    <a:moveTo>
                      <a:pt x="29574" y="3037"/>
                    </a:moveTo>
                    <a:cubicBezTo>
                      <a:pt x="29505" y="3037"/>
                      <a:pt x="29455" y="2987"/>
                      <a:pt x="29455" y="2918"/>
                    </a:cubicBezTo>
                    <a:cubicBezTo>
                      <a:pt x="29455" y="2848"/>
                      <a:pt x="29505" y="2798"/>
                      <a:pt x="29574" y="2798"/>
                    </a:cubicBezTo>
                    <a:lnTo>
                      <a:pt x="29813" y="2798"/>
                    </a:lnTo>
                    <a:cubicBezTo>
                      <a:pt x="29873" y="2798"/>
                      <a:pt x="29933" y="2848"/>
                      <a:pt x="29933" y="2918"/>
                    </a:cubicBezTo>
                    <a:cubicBezTo>
                      <a:pt x="29933" y="2987"/>
                      <a:pt x="29873" y="3037"/>
                      <a:pt x="29813" y="3037"/>
                    </a:cubicBezTo>
                    <a:close/>
                    <a:moveTo>
                      <a:pt x="30530" y="3037"/>
                    </a:moveTo>
                    <a:cubicBezTo>
                      <a:pt x="30461" y="3037"/>
                      <a:pt x="30411" y="2987"/>
                      <a:pt x="30411" y="2918"/>
                    </a:cubicBezTo>
                    <a:cubicBezTo>
                      <a:pt x="30411" y="2848"/>
                      <a:pt x="30461" y="2798"/>
                      <a:pt x="30530" y="2798"/>
                    </a:cubicBezTo>
                    <a:lnTo>
                      <a:pt x="30769" y="2798"/>
                    </a:lnTo>
                    <a:cubicBezTo>
                      <a:pt x="30839" y="2798"/>
                      <a:pt x="30889" y="2848"/>
                      <a:pt x="30889" y="2918"/>
                    </a:cubicBezTo>
                    <a:cubicBezTo>
                      <a:pt x="30889" y="2987"/>
                      <a:pt x="30839" y="3037"/>
                      <a:pt x="30769" y="3037"/>
                    </a:cubicBezTo>
                    <a:close/>
                    <a:moveTo>
                      <a:pt x="31486" y="3037"/>
                    </a:moveTo>
                    <a:cubicBezTo>
                      <a:pt x="31426" y="3037"/>
                      <a:pt x="31366" y="2987"/>
                      <a:pt x="31366" y="2918"/>
                    </a:cubicBezTo>
                    <a:cubicBezTo>
                      <a:pt x="31366" y="2848"/>
                      <a:pt x="31426" y="2798"/>
                      <a:pt x="31486" y="2798"/>
                    </a:cubicBezTo>
                    <a:lnTo>
                      <a:pt x="31735" y="2798"/>
                    </a:lnTo>
                    <a:cubicBezTo>
                      <a:pt x="31795" y="2798"/>
                      <a:pt x="31855" y="2848"/>
                      <a:pt x="31855" y="2918"/>
                    </a:cubicBezTo>
                    <a:cubicBezTo>
                      <a:pt x="31855" y="2987"/>
                      <a:pt x="31795" y="3037"/>
                      <a:pt x="31735" y="3037"/>
                    </a:cubicBezTo>
                    <a:close/>
                    <a:moveTo>
                      <a:pt x="32452" y="3037"/>
                    </a:moveTo>
                    <a:cubicBezTo>
                      <a:pt x="32382" y="3037"/>
                      <a:pt x="32333" y="2987"/>
                      <a:pt x="32333" y="2918"/>
                    </a:cubicBezTo>
                    <a:cubicBezTo>
                      <a:pt x="32333" y="2848"/>
                      <a:pt x="32382" y="2798"/>
                      <a:pt x="32452" y="2798"/>
                    </a:cubicBezTo>
                    <a:lnTo>
                      <a:pt x="32691" y="2798"/>
                    </a:lnTo>
                    <a:cubicBezTo>
                      <a:pt x="32761" y="2798"/>
                      <a:pt x="32811" y="2848"/>
                      <a:pt x="32811" y="2918"/>
                    </a:cubicBezTo>
                    <a:cubicBezTo>
                      <a:pt x="32811" y="2987"/>
                      <a:pt x="32761" y="3037"/>
                      <a:pt x="32691" y="3037"/>
                    </a:cubicBezTo>
                    <a:close/>
                    <a:moveTo>
                      <a:pt x="33408" y="3037"/>
                    </a:moveTo>
                    <a:cubicBezTo>
                      <a:pt x="33348" y="3037"/>
                      <a:pt x="33289" y="2987"/>
                      <a:pt x="33289" y="2918"/>
                    </a:cubicBezTo>
                    <a:cubicBezTo>
                      <a:pt x="33289" y="2848"/>
                      <a:pt x="33348" y="2798"/>
                      <a:pt x="33408" y="2798"/>
                    </a:cubicBezTo>
                    <a:lnTo>
                      <a:pt x="33647" y="2798"/>
                    </a:lnTo>
                    <a:cubicBezTo>
                      <a:pt x="33716" y="2798"/>
                      <a:pt x="33767" y="2848"/>
                      <a:pt x="33767" y="2918"/>
                    </a:cubicBezTo>
                    <a:cubicBezTo>
                      <a:pt x="33767" y="2987"/>
                      <a:pt x="33716" y="3037"/>
                      <a:pt x="33647" y="3037"/>
                    </a:cubicBezTo>
                    <a:close/>
                    <a:moveTo>
                      <a:pt x="34374" y="3037"/>
                    </a:moveTo>
                    <a:cubicBezTo>
                      <a:pt x="34304" y="3037"/>
                      <a:pt x="34254" y="2987"/>
                      <a:pt x="34254" y="2918"/>
                    </a:cubicBezTo>
                    <a:cubicBezTo>
                      <a:pt x="34254" y="2848"/>
                      <a:pt x="34304" y="2798"/>
                      <a:pt x="34374" y="2798"/>
                    </a:cubicBezTo>
                    <a:lnTo>
                      <a:pt x="34613" y="2798"/>
                    </a:lnTo>
                    <a:cubicBezTo>
                      <a:pt x="34672" y="2798"/>
                      <a:pt x="34732" y="2848"/>
                      <a:pt x="34732" y="2918"/>
                    </a:cubicBezTo>
                    <a:cubicBezTo>
                      <a:pt x="34732" y="2987"/>
                      <a:pt x="34672" y="3037"/>
                      <a:pt x="34613" y="3037"/>
                    </a:cubicBezTo>
                    <a:close/>
                    <a:moveTo>
                      <a:pt x="35330" y="3037"/>
                    </a:moveTo>
                    <a:cubicBezTo>
                      <a:pt x="35260" y="3037"/>
                      <a:pt x="35210" y="2987"/>
                      <a:pt x="35210" y="2918"/>
                    </a:cubicBezTo>
                    <a:cubicBezTo>
                      <a:pt x="35210" y="2848"/>
                      <a:pt x="35260" y="2798"/>
                      <a:pt x="35330" y="2798"/>
                    </a:cubicBezTo>
                    <a:lnTo>
                      <a:pt x="35569" y="2798"/>
                    </a:lnTo>
                    <a:cubicBezTo>
                      <a:pt x="35639" y="2798"/>
                      <a:pt x="35688" y="2848"/>
                      <a:pt x="35688" y="2918"/>
                    </a:cubicBezTo>
                    <a:cubicBezTo>
                      <a:pt x="35688" y="2987"/>
                      <a:pt x="35639" y="3037"/>
                      <a:pt x="35569" y="3037"/>
                    </a:cubicBezTo>
                    <a:close/>
                    <a:moveTo>
                      <a:pt x="36286" y="3037"/>
                    </a:moveTo>
                    <a:cubicBezTo>
                      <a:pt x="36226" y="3037"/>
                      <a:pt x="36166" y="2987"/>
                      <a:pt x="36166" y="2918"/>
                    </a:cubicBezTo>
                    <a:cubicBezTo>
                      <a:pt x="36166" y="2848"/>
                      <a:pt x="36226" y="2798"/>
                      <a:pt x="36286" y="2798"/>
                    </a:cubicBezTo>
                    <a:lnTo>
                      <a:pt x="36525" y="2798"/>
                    </a:lnTo>
                    <a:cubicBezTo>
                      <a:pt x="36595" y="2798"/>
                      <a:pt x="36644" y="2848"/>
                      <a:pt x="36644" y="2918"/>
                    </a:cubicBezTo>
                    <a:cubicBezTo>
                      <a:pt x="36644" y="2987"/>
                      <a:pt x="36595" y="3037"/>
                      <a:pt x="36525" y="3037"/>
                    </a:cubicBezTo>
                    <a:close/>
                    <a:moveTo>
                      <a:pt x="37252" y="3037"/>
                    </a:moveTo>
                    <a:cubicBezTo>
                      <a:pt x="37182" y="3037"/>
                      <a:pt x="37132" y="2987"/>
                      <a:pt x="37132" y="2918"/>
                    </a:cubicBezTo>
                    <a:cubicBezTo>
                      <a:pt x="37132" y="2848"/>
                      <a:pt x="37182" y="2798"/>
                      <a:pt x="37252" y="2798"/>
                    </a:cubicBezTo>
                    <a:lnTo>
                      <a:pt x="37491" y="2798"/>
                    </a:lnTo>
                    <a:cubicBezTo>
                      <a:pt x="37551" y="2798"/>
                      <a:pt x="37610" y="2848"/>
                      <a:pt x="37610" y="2918"/>
                    </a:cubicBezTo>
                    <a:cubicBezTo>
                      <a:pt x="37610" y="2987"/>
                      <a:pt x="37551" y="3037"/>
                      <a:pt x="37491" y="3037"/>
                    </a:cubicBezTo>
                    <a:close/>
                    <a:moveTo>
                      <a:pt x="45716" y="3037"/>
                    </a:moveTo>
                    <a:lnTo>
                      <a:pt x="39303" y="3037"/>
                    </a:lnTo>
                    <a:cubicBezTo>
                      <a:pt x="39233" y="3037"/>
                      <a:pt x="39184" y="2987"/>
                      <a:pt x="39184" y="2918"/>
                    </a:cubicBezTo>
                    <a:cubicBezTo>
                      <a:pt x="39184" y="2848"/>
                      <a:pt x="39233" y="2798"/>
                      <a:pt x="39303" y="2798"/>
                    </a:cubicBezTo>
                    <a:lnTo>
                      <a:pt x="45716" y="2798"/>
                    </a:lnTo>
                    <a:lnTo>
                      <a:pt x="75429" y="2798"/>
                    </a:lnTo>
                    <a:cubicBezTo>
                      <a:pt x="75489" y="2798"/>
                      <a:pt x="75549" y="2848"/>
                      <a:pt x="75549" y="2918"/>
                    </a:cubicBezTo>
                    <a:cubicBezTo>
                      <a:pt x="75549" y="2987"/>
                      <a:pt x="75489" y="3037"/>
                      <a:pt x="75429" y="3037"/>
                    </a:cubicBezTo>
                    <a:close/>
                    <a:moveTo>
                      <a:pt x="3037" y="52129"/>
                    </a:moveTo>
                    <a:cubicBezTo>
                      <a:pt x="3037" y="52198"/>
                      <a:pt x="2978" y="52248"/>
                      <a:pt x="2918" y="52248"/>
                    </a:cubicBezTo>
                    <a:cubicBezTo>
                      <a:pt x="2848" y="52248"/>
                      <a:pt x="2788" y="52198"/>
                      <a:pt x="2788" y="52129"/>
                    </a:cubicBezTo>
                    <a:lnTo>
                      <a:pt x="2788" y="51890"/>
                    </a:lnTo>
                    <a:cubicBezTo>
                      <a:pt x="2788" y="51820"/>
                      <a:pt x="2848" y="51770"/>
                      <a:pt x="2918" y="51770"/>
                    </a:cubicBezTo>
                    <a:cubicBezTo>
                      <a:pt x="2978" y="51770"/>
                      <a:pt x="3037" y="51820"/>
                      <a:pt x="3037" y="51890"/>
                    </a:cubicBezTo>
                    <a:close/>
                    <a:moveTo>
                      <a:pt x="2788" y="40368"/>
                    </a:moveTo>
                    <a:cubicBezTo>
                      <a:pt x="2788" y="40308"/>
                      <a:pt x="2848" y="40249"/>
                      <a:pt x="2918" y="40249"/>
                    </a:cubicBezTo>
                    <a:cubicBezTo>
                      <a:pt x="2978" y="40249"/>
                      <a:pt x="3037" y="40308"/>
                      <a:pt x="3037" y="40368"/>
                    </a:cubicBezTo>
                    <a:lnTo>
                      <a:pt x="3037" y="40607"/>
                    </a:lnTo>
                    <a:cubicBezTo>
                      <a:pt x="3037" y="40677"/>
                      <a:pt x="2978" y="40737"/>
                      <a:pt x="2918" y="40737"/>
                    </a:cubicBezTo>
                    <a:cubicBezTo>
                      <a:pt x="2848" y="40737"/>
                      <a:pt x="2788" y="40677"/>
                      <a:pt x="2788" y="40607"/>
                    </a:cubicBezTo>
                    <a:close/>
                    <a:moveTo>
                      <a:pt x="2788" y="41335"/>
                    </a:moveTo>
                    <a:cubicBezTo>
                      <a:pt x="2788" y="41264"/>
                      <a:pt x="2848" y="41215"/>
                      <a:pt x="2918" y="41215"/>
                    </a:cubicBezTo>
                    <a:cubicBezTo>
                      <a:pt x="2978" y="41215"/>
                      <a:pt x="3037" y="41264"/>
                      <a:pt x="3037" y="41335"/>
                    </a:cubicBezTo>
                    <a:lnTo>
                      <a:pt x="3037" y="41574"/>
                    </a:lnTo>
                    <a:cubicBezTo>
                      <a:pt x="3037" y="41643"/>
                      <a:pt x="2978" y="41693"/>
                      <a:pt x="2918" y="41693"/>
                    </a:cubicBezTo>
                    <a:cubicBezTo>
                      <a:pt x="2848" y="41693"/>
                      <a:pt x="2788" y="41643"/>
                      <a:pt x="2788" y="41574"/>
                    </a:cubicBezTo>
                    <a:close/>
                    <a:moveTo>
                      <a:pt x="2788" y="42290"/>
                    </a:moveTo>
                    <a:cubicBezTo>
                      <a:pt x="2788" y="42231"/>
                      <a:pt x="2848" y="42171"/>
                      <a:pt x="2918" y="42171"/>
                    </a:cubicBezTo>
                    <a:cubicBezTo>
                      <a:pt x="2978" y="42171"/>
                      <a:pt x="3037" y="42231"/>
                      <a:pt x="3037" y="42290"/>
                    </a:cubicBezTo>
                    <a:lnTo>
                      <a:pt x="3037" y="42529"/>
                    </a:lnTo>
                    <a:cubicBezTo>
                      <a:pt x="3037" y="42599"/>
                      <a:pt x="2978" y="42649"/>
                      <a:pt x="2918" y="42649"/>
                    </a:cubicBezTo>
                    <a:cubicBezTo>
                      <a:pt x="2848" y="42649"/>
                      <a:pt x="2788" y="42599"/>
                      <a:pt x="2788" y="42529"/>
                    </a:cubicBezTo>
                    <a:close/>
                    <a:moveTo>
                      <a:pt x="2788" y="43256"/>
                    </a:moveTo>
                    <a:cubicBezTo>
                      <a:pt x="2788" y="43187"/>
                      <a:pt x="2848" y="43127"/>
                      <a:pt x="2918" y="43127"/>
                    </a:cubicBezTo>
                    <a:cubicBezTo>
                      <a:pt x="2978" y="43127"/>
                      <a:pt x="3037" y="43187"/>
                      <a:pt x="3037" y="43256"/>
                    </a:cubicBezTo>
                    <a:lnTo>
                      <a:pt x="3037" y="43495"/>
                    </a:lnTo>
                    <a:cubicBezTo>
                      <a:pt x="3037" y="43555"/>
                      <a:pt x="2978" y="43614"/>
                      <a:pt x="2918" y="43614"/>
                    </a:cubicBezTo>
                    <a:cubicBezTo>
                      <a:pt x="2848" y="43614"/>
                      <a:pt x="2788" y="43555"/>
                      <a:pt x="2788" y="43495"/>
                    </a:cubicBezTo>
                    <a:close/>
                    <a:moveTo>
                      <a:pt x="2788" y="44212"/>
                    </a:moveTo>
                    <a:cubicBezTo>
                      <a:pt x="2788" y="44143"/>
                      <a:pt x="2848" y="44092"/>
                      <a:pt x="2918" y="44092"/>
                    </a:cubicBezTo>
                    <a:cubicBezTo>
                      <a:pt x="2978" y="44092"/>
                      <a:pt x="3037" y="44143"/>
                      <a:pt x="3037" y="44212"/>
                    </a:cubicBezTo>
                    <a:lnTo>
                      <a:pt x="3037" y="44451"/>
                    </a:lnTo>
                    <a:cubicBezTo>
                      <a:pt x="3037" y="44521"/>
                      <a:pt x="2978" y="44570"/>
                      <a:pt x="2918" y="44570"/>
                    </a:cubicBezTo>
                    <a:cubicBezTo>
                      <a:pt x="2848" y="44570"/>
                      <a:pt x="2788" y="44521"/>
                      <a:pt x="2788" y="44451"/>
                    </a:cubicBezTo>
                    <a:close/>
                    <a:moveTo>
                      <a:pt x="2788" y="45168"/>
                    </a:moveTo>
                    <a:cubicBezTo>
                      <a:pt x="2788" y="45108"/>
                      <a:pt x="2848" y="45048"/>
                      <a:pt x="2918" y="45048"/>
                    </a:cubicBezTo>
                    <a:cubicBezTo>
                      <a:pt x="2978" y="45048"/>
                      <a:pt x="3037" y="45108"/>
                      <a:pt x="3037" y="45168"/>
                    </a:cubicBezTo>
                    <a:lnTo>
                      <a:pt x="3037" y="45407"/>
                    </a:lnTo>
                    <a:cubicBezTo>
                      <a:pt x="3037" y="45477"/>
                      <a:pt x="2978" y="45526"/>
                      <a:pt x="2918" y="45526"/>
                    </a:cubicBezTo>
                    <a:cubicBezTo>
                      <a:pt x="2848" y="45526"/>
                      <a:pt x="2788" y="45477"/>
                      <a:pt x="2788" y="45407"/>
                    </a:cubicBezTo>
                    <a:close/>
                    <a:moveTo>
                      <a:pt x="2788" y="46134"/>
                    </a:moveTo>
                    <a:cubicBezTo>
                      <a:pt x="2788" y="46064"/>
                      <a:pt x="2848" y="46015"/>
                      <a:pt x="2918" y="46015"/>
                    </a:cubicBezTo>
                    <a:cubicBezTo>
                      <a:pt x="2978" y="46015"/>
                      <a:pt x="3037" y="46064"/>
                      <a:pt x="3037" y="46134"/>
                    </a:cubicBezTo>
                    <a:lnTo>
                      <a:pt x="3037" y="46373"/>
                    </a:lnTo>
                    <a:cubicBezTo>
                      <a:pt x="3037" y="46433"/>
                      <a:pt x="2978" y="46493"/>
                      <a:pt x="2918" y="46493"/>
                    </a:cubicBezTo>
                    <a:cubicBezTo>
                      <a:pt x="2848" y="46493"/>
                      <a:pt x="2788" y="46433"/>
                      <a:pt x="2788" y="46373"/>
                    </a:cubicBezTo>
                    <a:close/>
                    <a:moveTo>
                      <a:pt x="2788" y="47090"/>
                    </a:moveTo>
                    <a:cubicBezTo>
                      <a:pt x="2788" y="47020"/>
                      <a:pt x="2848" y="46971"/>
                      <a:pt x="2918" y="46971"/>
                    </a:cubicBezTo>
                    <a:cubicBezTo>
                      <a:pt x="2978" y="46971"/>
                      <a:pt x="3037" y="47020"/>
                      <a:pt x="3037" y="47090"/>
                    </a:cubicBezTo>
                    <a:lnTo>
                      <a:pt x="3037" y="47329"/>
                    </a:lnTo>
                    <a:cubicBezTo>
                      <a:pt x="3037" y="47398"/>
                      <a:pt x="2978" y="47449"/>
                      <a:pt x="2918" y="47449"/>
                    </a:cubicBezTo>
                    <a:cubicBezTo>
                      <a:pt x="2848" y="47449"/>
                      <a:pt x="2788" y="47398"/>
                      <a:pt x="2788" y="47329"/>
                    </a:cubicBezTo>
                    <a:close/>
                    <a:moveTo>
                      <a:pt x="2788" y="48046"/>
                    </a:moveTo>
                    <a:cubicBezTo>
                      <a:pt x="2788" y="47986"/>
                      <a:pt x="2848" y="47926"/>
                      <a:pt x="2918" y="47926"/>
                    </a:cubicBezTo>
                    <a:cubicBezTo>
                      <a:pt x="2978" y="47926"/>
                      <a:pt x="3037" y="47986"/>
                      <a:pt x="3037" y="48046"/>
                    </a:cubicBezTo>
                    <a:lnTo>
                      <a:pt x="3037" y="48295"/>
                    </a:lnTo>
                    <a:cubicBezTo>
                      <a:pt x="3037" y="48354"/>
                      <a:pt x="2978" y="48414"/>
                      <a:pt x="2918" y="48414"/>
                    </a:cubicBezTo>
                    <a:cubicBezTo>
                      <a:pt x="2848" y="48414"/>
                      <a:pt x="2788" y="48354"/>
                      <a:pt x="2788" y="48295"/>
                    </a:cubicBezTo>
                    <a:close/>
                    <a:moveTo>
                      <a:pt x="2788" y="49011"/>
                    </a:moveTo>
                    <a:cubicBezTo>
                      <a:pt x="2788" y="48942"/>
                      <a:pt x="2848" y="48892"/>
                      <a:pt x="2918" y="48892"/>
                    </a:cubicBezTo>
                    <a:cubicBezTo>
                      <a:pt x="2978" y="48892"/>
                      <a:pt x="3037" y="48942"/>
                      <a:pt x="3037" y="49011"/>
                    </a:cubicBezTo>
                    <a:lnTo>
                      <a:pt x="3037" y="49250"/>
                    </a:lnTo>
                    <a:cubicBezTo>
                      <a:pt x="3037" y="49321"/>
                      <a:pt x="2978" y="49370"/>
                      <a:pt x="2918" y="49370"/>
                    </a:cubicBezTo>
                    <a:cubicBezTo>
                      <a:pt x="2848" y="49370"/>
                      <a:pt x="2788" y="49321"/>
                      <a:pt x="2788" y="49250"/>
                    </a:cubicBezTo>
                    <a:close/>
                    <a:moveTo>
                      <a:pt x="2788" y="49967"/>
                    </a:moveTo>
                    <a:cubicBezTo>
                      <a:pt x="2788" y="49908"/>
                      <a:pt x="2848" y="49848"/>
                      <a:pt x="2918" y="49848"/>
                    </a:cubicBezTo>
                    <a:cubicBezTo>
                      <a:pt x="2978" y="49848"/>
                      <a:pt x="3037" y="49908"/>
                      <a:pt x="3037" y="49967"/>
                    </a:cubicBezTo>
                    <a:lnTo>
                      <a:pt x="3037" y="50206"/>
                    </a:lnTo>
                    <a:cubicBezTo>
                      <a:pt x="3037" y="50276"/>
                      <a:pt x="2978" y="50326"/>
                      <a:pt x="2918" y="50326"/>
                    </a:cubicBezTo>
                    <a:cubicBezTo>
                      <a:pt x="2848" y="50326"/>
                      <a:pt x="2788" y="50276"/>
                      <a:pt x="2788" y="50206"/>
                    </a:cubicBezTo>
                    <a:close/>
                    <a:moveTo>
                      <a:pt x="2788" y="50934"/>
                    </a:moveTo>
                    <a:cubicBezTo>
                      <a:pt x="2788" y="50864"/>
                      <a:pt x="2848" y="50814"/>
                      <a:pt x="2918" y="50814"/>
                    </a:cubicBezTo>
                    <a:cubicBezTo>
                      <a:pt x="2978" y="50814"/>
                      <a:pt x="3037" y="50864"/>
                      <a:pt x="3037" y="50934"/>
                    </a:cubicBezTo>
                    <a:lnTo>
                      <a:pt x="3037" y="51173"/>
                    </a:lnTo>
                    <a:cubicBezTo>
                      <a:pt x="3037" y="51232"/>
                      <a:pt x="2978" y="51292"/>
                      <a:pt x="2918" y="51292"/>
                    </a:cubicBezTo>
                    <a:cubicBezTo>
                      <a:pt x="2848" y="51292"/>
                      <a:pt x="2788" y="51232"/>
                      <a:pt x="2788" y="51173"/>
                    </a:cubicBezTo>
                    <a:close/>
                    <a:moveTo>
                      <a:pt x="3107" y="62166"/>
                    </a:moveTo>
                    <a:lnTo>
                      <a:pt x="3754" y="62166"/>
                    </a:lnTo>
                    <a:lnTo>
                      <a:pt x="3754" y="63729"/>
                    </a:lnTo>
                    <a:lnTo>
                      <a:pt x="319" y="63729"/>
                    </a:lnTo>
                    <a:lnTo>
                      <a:pt x="319" y="60294"/>
                    </a:lnTo>
                    <a:lnTo>
                      <a:pt x="1882" y="60294"/>
                    </a:lnTo>
                    <a:lnTo>
                      <a:pt x="1882" y="60941"/>
                    </a:lnTo>
                    <a:lnTo>
                      <a:pt x="1086" y="60941"/>
                    </a:lnTo>
                    <a:cubicBezTo>
                      <a:pt x="1016" y="60941"/>
                      <a:pt x="966" y="60991"/>
                      <a:pt x="966" y="61060"/>
                    </a:cubicBezTo>
                    <a:lnTo>
                      <a:pt x="966" y="62963"/>
                    </a:lnTo>
                    <a:cubicBezTo>
                      <a:pt x="966" y="63032"/>
                      <a:pt x="1016" y="63082"/>
                      <a:pt x="1086" y="63082"/>
                    </a:cubicBezTo>
                    <a:lnTo>
                      <a:pt x="2987" y="63082"/>
                    </a:lnTo>
                    <a:cubicBezTo>
                      <a:pt x="3057" y="63082"/>
                      <a:pt x="3107" y="63032"/>
                      <a:pt x="3107" y="62963"/>
                    </a:cubicBezTo>
                    <a:close/>
                    <a:moveTo>
                      <a:pt x="1882" y="61180"/>
                    </a:moveTo>
                    <a:lnTo>
                      <a:pt x="1882" y="62007"/>
                    </a:lnTo>
                    <a:cubicBezTo>
                      <a:pt x="1882" y="62096"/>
                      <a:pt x="1952" y="62166"/>
                      <a:pt x="2042" y="62166"/>
                    </a:cubicBezTo>
                    <a:lnTo>
                      <a:pt x="2868" y="62166"/>
                    </a:lnTo>
                    <a:lnTo>
                      <a:pt x="2868" y="62843"/>
                    </a:lnTo>
                    <a:lnTo>
                      <a:pt x="1205" y="62843"/>
                    </a:lnTo>
                    <a:lnTo>
                      <a:pt x="1205" y="61180"/>
                    </a:lnTo>
                    <a:close/>
                    <a:moveTo>
                      <a:pt x="3754" y="61847"/>
                    </a:moveTo>
                    <a:lnTo>
                      <a:pt x="2201" y="61847"/>
                    </a:lnTo>
                    <a:lnTo>
                      <a:pt x="2201" y="60294"/>
                    </a:lnTo>
                    <a:lnTo>
                      <a:pt x="3754" y="60294"/>
                    </a:lnTo>
                    <a:close/>
                    <a:moveTo>
                      <a:pt x="38447" y="61011"/>
                    </a:moveTo>
                    <a:cubicBezTo>
                      <a:pt x="38516" y="61011"/>
                      <a:pt x="38566" y="61071"/>
                      <a:pt x="38566" y="61130"/>
                    </a:cubicBezTo>
                    <a:cubicBezTo>
                      <a:pt x="38566" y="61200"/>
                      <a:pt x="38516" y="61250"/>
                      <a:pt x="38447" y="61250"/>
                    </a:cubicBezTo>
                    <a:lnTo>
                      <a:pt x="38208" y="61250"/>
                    </a:lnTo>
                    <a:cubicBezTo>
                      <a:pt x="38138" y="61250"/>
                      <a:pt x="38088" y="61200"/>
                      <a:pt x="38088" y="61130"/>
                    </a:cubicBezTo>
                    <a:cubicBezTo>
                      <a:pt x="38088" y="61071"/>
                      <a:pt x="38138" y="61011"/>
                      <a:pt x="38208" y="61011"/>
                    </a:cubicBezTo>
                    <a:close/>
                    <a:moveTo>
                      <a:pt x="11332" y="61250"/>
                    </a:moveTo>
                    <a:cubicBezTo>
                      <a:pt x="11272" y="61250"/>
                      <a:pt x="11212" y="61200"/>
                      <a:pt x="11212" y="61130"/>
                    </a:cubicBezTo>
                    <a:cubicBezTo>
                      <a:pt x="11212" y="61071"/>
                      <a:pt x="11272" y="61011"/>
                      <a:pt x="11332" y="61011"/>
                    </a:cubicBezTo>
                    <a:lnTo>
                      <a:pt x="11571" y="61011"/>
                    </a:lnTo>
                    <a:cubicBezTo>
                      <a:pt x="11641" y="61011"/>
                      <a:pt x="11690" y="61071"/>
                      <a:pt x="11690" y="61130"/>
                    </a:cubicBezTo>
                    <a:cubicBezTo>
                      <a:pt x="11690" y="61200"/>
                      <a:pt x="11641" y="61250"/>
                      <a:pt x="11571" y="61250"/>
                    </a:cubicBezTo>
                    <a:close/>
                    <a:moveTo>
                      <a:pt x="12298" y="61250"/>
                    </a:moveTo>
                    <a:cubicBezTo>
                      <a:pt x="12228" y="61250"/>
                      <a:pt x="12179" y="61200"/>
                      <a:pt x="12179" y="61130"/>
                    </a:cubicBezTo>
                    <a:cubicBezTo>
                      <a:pt x="12179" y="61071"/>
                      <a:pt x="12228" y="61011"/>
                      <a:pt x="12298" y="61011"/>
                    </a:cubicBezTo>
                    <a:lnTo>
                      <a:pt x="12537" y="61011"/>
                    </a:lnTo>
                    <a:cubicBezTo>
                      <a:pt x="12597" y="61011"/>
                      <a:pt x="12657" y="61071"/>
                      <a:pt x="12657" y="61130"/>
                    </a:cubicBezTo>
                    <a:cubicBezTo>
                      <a:pt x="12657" y="61200"/>
                      <a:pt x="12597" y="61250"/>
                      <a:pt x="12537" y="61250"/>
                    </a:cubicBezTo>
                    <a:close/>
                    <a:moveTo>
                      <a:pt x="13254" y="61250"/>
                    </a:moveTo>
                    <a:cubicBezTo>
                      <a:pt x="13184" y="61250"/>
                      <a:pt x="13134" y="61200"/>
                      <a:pt x="13134" y="61130"/>
                    </a:cubicBezTo>
                    <a:cubicBezTo>
                      <a:pt x="13134" y="61071"/>
                      <a:pt x="13184" y="61011"/>
                      <a:pt x="13254" y="61011"/>
                    </a:cubicBezTo>
                    <a:lnTo>
                      <a:pt x="13493" y="61011"/>
                    </a:lnTo>
                    <a:cubicBezTo>
                      <a:pt x="13562" y="61011"/>
                      <a:pt x="13612" y="61071"/>
                      <a:pt x="13612" y="61130"/>
                    </a:cubicBezTo>
                    <a:cubicBezTo>
                      <a:pt x="13612" y="61200"/>
                      <a:pt x="13562" y="61250"/>
                      <a:pt x="13493" y="61250"/>
                    </a:cubicBezTo>
                    <a:close/>
                    <a:moveTo>
                      <a:pt x="14210" y="61250"/>
                    </a:moveTo>
                    <a:cubicBezTo>
                      <a:pt x="14150" y="61250"/>
                      <a:pt x="14090" y="61200"/>
                      <a:pt x="14090" y="61130"/>
                    </a:cubicBezTo>
                    <a:cubicBezTo>
                      <a:pt x="14090" y="61071"/>
                      <a:pt x="14150" y="61011"/>
                      <a:pt x="14210" y="61011"/>
                    </a:cubicBezTo>
                    <a:lnTo>
                      <a:pt x="14449" y="61011"/>
                    </a:lnTo>
                    <a:cubicBezTo>
                      <a:pt x="14518" y="61011"/>
                      <a:pt x="14578" y="61071"/>
                      <a:pt x="14578" y="61130"/>
                    </a:cubicBezTo>
                    <a:cubicBezTo>
                      <a:pt x="14578" y="61200"/>
                      <a:pt x="14518" y="61250"/>
                      <a:pt x="14449" y="61250"/>
                    </a:cubicBezTo>
                    <a:close/>
                    <a:moveTo>
                      <a:pt x="15175" y="61250"/>
                    </a:moveTo>
                    <a:cubicBezTo>
                      <a:pt x="15106" y="61250"/>
                      <a:pt x="15056" y="61200"/>
                      <a:pt x="15056" y="61130"/>
                    </a:cubicBezTo>
                    <a:cubicBezTo>
                      <a:pt x="15056" y="61071"/>
                      <a:pt x="15106" y="61011"/>
                      <a:pt x="15175" y="61011"/>
                    </a:cubicBezTo>
                    <a:lnTo>
                      <a:pt x="15414" y="61011"/>
                    </a:lnTo>
                    <a:cubicBezTo>
                      <a:pt x="15484" y="61011"/>
                      <a:pt x="15534" y="61071"/>
                      <a:pt x="15534" y="61130"/>
                    </a:cubicBezTo>
                    <a:cubicBezTo>
                      <a:pt x="15534" y="61200"/>
                      <a:pt x="15484" y="61250"/>
                      <a:pt x="15414" y="61250"/>
                    </a:cubicBezTo>
                    <a:close/>
                    <a:moveTo>
                      <a:pt x="16131" y="61250"/>
                    </a:moveTo>
                    <a:cubicBezTo>
                      <a:pt x="16072" y="61250"/>
                      <a:pt x="16012" y="61200"/>
                      <a:pt x="16012" y="61130"/>
                    </a:cubicBezTo>
                    <a:cubicBezTo>
                      <a:pt x="16012" y="61071"/>
                      <a:pt x="16072" y="61011"/>
                      <a:pt x="16131" y="61011"/>
                    </a:cubicBezTo>
                    <a:lnTo>
                      <a:pt x="16370" y="61011"/>
                    </a:lnTo>
                    <a:cubicBezTo>
                      <a:pt x="16440" y="61011"/>
                      <a:pt x="16490" y="61071"/>
                      <a:pt x="16490" y="61130"/>
                    </a:cubicBezTo>
                    <a:cubicBezTo>
                      <a:pt x="16490" y="61200"/>
                      <a:pt x="16440" y="61250"/>
                      <a:pt x="16370" y="61250"/>
                    </a:cubicBezTo>
                    <a:close/>
                    <a:moveTo>
                      <a:pt x="17098" y="61250"/>
                    </a:moveTo>
                    <a:cubicBezTo>
                      <a:pt x="17028" y="61250"/>
                      <a:pt x="16978" y="61200"/>
                      <a:pt x="16978" y="61130"/>
                    </a:cubicBezTo>
                    <a:cubicBezTo>
                      <a:pt x="16978" y="61071"/>
                      <a:pt x="17028" y="61011"/>
                      <a:pt x="17098" y="61011"/>
                    </a:cubicBezTo>
                    <a:lnTo>
                      <a:pt x="17337" y="61011"/>
                    </a:lnTo>
                    <a:cubicBezTo>
                      <a:pt x="17396" y="61011"/>
                      <a:pt x="17456" y="61071"/>
                      <a:pt x="17456" y="61130"/>
                    </a:cubicBezTo>
                    <a:cubicBezTo>
                      <a:pt x="17456" y="61200"/>
                      <a:pt x="17396" y="61250"/>
                      <a:pt x="17337" y="61250"/>
                    </a:cubicBezTo>
                    <a:close/>
                    <a:moveTo>
                      <a:pt x="18054" y="61250"/>
                    </a:moveTo>
                    <a:cubicBezTo>
                      <a:pt x="17983" y="61250"/>
                      <a:pt x="17934" y="61200"/>
                      <a:pt x="17934" y="61130"/>
                    </a:cubicBezTo>
                    <a:cubicBezTo>
                      <a:pt x="17934" y="61071"/>
                      <a:pt x="17983" y="61011"/>
                      <a:pt x="18054" y="61011"/>
                    </a:cubicBezTo>
                    <a:lnTo>
                      <a:pt x="18293" y="61011"/>
                    </a:lnTo>
                    <a:cubicBezTo>
                      <a:pt x="18362" y="61011"/>
                      <a:pt x="18412" y="61071"/>
                      <a:pt x="18412" y="61130"/>
                    </a:cubicBezTo>
                    <a:cubicBezTo>
                      <a:pt x="18412" y="61200"/>
                      <a:pt x="18362" y="61250"/>
                      <a:pt x="18293" y="61250"/>
                    </a:cubicBezTo>
                    <a:close/>
                    <a:moveTo>
                      <a:pt x="19009" y="61250"/>
                    </a:moveTo>
                    <a:cubicBezTo>
                      <a:pt x="18950" y="61250"/>
                      <a:pt x="18890" y="61200"/>
                      <a:pt x="18890" y="61130"/>
                    </a:cubicBezTo>
                    <a:cubicBezTo>
                      <a:pt x="18890" y="61071"/>
                      <a:pt x="18950" y="61011"/>
                      <a:pt x="19009" y="61011"/>
                    </a:cubicBezTo>
                    <a:lnTo>
                      <a:pt x="19248" y="61011"/>
                    </a:lnTo>
                    <a:cubicBezTo>
                      <a:pt x="19318" y="61011"/>
                      <a:pt x="19368" y="61071"/>
                      <a:pt x="19368" y="61130"/>
                    </a:cubicBezTo>
                    <a:cubicBezTo>
                      <a:pt x="19368" y="61200"/>
                      <a:pt x="19318" y="61250"/>
                      <a:pt x="19248" y="61250"/>
                    </a:cubicBezTo>
                    <a:close/>
                    <a:moveTo>
                      <a:pt x="19975" y="61250"/>
                    </a:moveTo>
                    <a:cubicBezTo>
                      <a:pt x="19906" y="61250"/>
                      <a:pt x="19855" y="61200"/>
                      <a:pt x="19855" y="61130"/>
                    </a:cubicBezTo>
                    <a:cubicBezTo>
                      <a:pt x="19855" y="61071"/>
                      <a:pt x="19906" y="61011"/>
                      <a:pt x="19975" y="61011"/>
                    </a:cubicBezTo>
                    <a:lnTo>
                      <a:pt x="20214" y="61011"/>
                    </a:lnTo>
                    <a:cubicBezTo>
                      <a:pt x="20274" y="61011"/>
                      <a:pt x="20333" y="61071"/>
                      <a:pt x="20333" y="61130"/>
                    </a:cubicBezTo>
                    <a:cubicBezTo>
                      <a:pt x="20333" y="61200"/>
                      <a:pt x="20274" y="61250"/>
                      <a:pt x="20214" y="61250"/>
                    </a:cubicBezTo>
                    <a:close/>
                    <a:moveTo>
                      <a:pt x="20931" y="61250"/>
                    </a:moveTo>
                    <a:cubicBezTo>
                      <a:pt x="20862" y="61250"/>
                      <a:pt x="20811" y="61200"/>
                      <a:pt x="20811" y="61130"/>
                    </a:cubicBezTo>
                    <a:cubicBezTo>
                      <a:pt x="20811" y="61071"/>
                      <a:pt x="20862" y="61011"/>
                      <a:pt x="20931" y="61011"/>
                    </a:cubicBezTo>
                    <a:lnTo>
                      <a:pt x="21170" y="61011"/>
                    </a:lnTo>
                    <a:cubicBezTo>
                      <a:pt x="21240" y="61011"/>
                      <a:pt x="21289" y="61071"/>
                      <a:pt x="21289" y="61130"/>
                    </a:cubicBezTo>
                    <a:cubicBezTo>
                      <a:pt x="21289" y="61200"/>
                      <a:pt x="21240" y="61250"/>
                      <a:pt x="21170" y="61250"/>
                    </a:cubicBezTo>
                    <a:close/>
                    <a:moveTo>
                      <a:pt x="21897" y="61250"/>
                    </a:moveTo>
                    <a:cubicBezTo>
                      <a:pt x="21827" y="61250"/>
                      <a:pt x="21767" y="61200"/>
                      <a:pt x="21767" y="61130"/>
                    </a:cubicBezTo>
                    <a:cubicBezTo>
                      <a:pt x="21767" y="61071"/>
                      <a:pt x="21827" y="61011"/>
                      <a:pt x="21897" y="61011"/>
                    </a:cubicBezTo>
                    <a:lnTo>
                      <a:pt x="22136" y="61011"/>
                    </a:lnTo>
                    <a:cubicBezTo>
                      <a:pt x="22196" y="61011"/>
                      <a:pt x="22256" y="61071"/>
                      <a:pt x="22256" y="61130"/>
                    </a:cubicBezTo>
                    <a:cubicBezTo>
                      <a:pt x="22256" y="61200"/>
                      <a:pt x="22196" y="61250"/>
                      <a:pt x="22136" y="61250"/>
                    </a:cubicBezTo>
                    <a:close/>
                    <a:moveTo>
                      <a:pt x="22853" y="61250"/>
                    </a:moveTo>
                    <a:cubicBezTo>
                      <a:pt x="22783" y="61250"/>
                      <a:pt x="22734" y="61200"/>
                      <a:pt x="22734" y="61130"/>
                    </a:cubicBezTo>
                    <a:cubicBezTo>
                      <a:pt x="22734" y="61071"/>
                      <a:pt x="22783" y="61011"/>
                      <a:pt x="22853" y="61011"/>
                    </a:cubicBezTo>
                    <a:lnTo>
                      <a:pt x="23092" y="61011"/>
                    </a:lnTo>
                    <a:cubicBezTo>
                      <a:pt x="23161" y="61011"/>
                      <a:pt x="23212" y="61071"/>
                      <a:pt x="23212" y="61130"/>
                    </a:cubicBezTo>
                    <a:cubicBezTo>
                      <a:pt x="23212" y="61200"/>
                      <a:pt x="23161" y="61250"/>
                      <a:pt x="23092" y="61250"/>
                    </a:cubicBezTo>
                    <a:close/>
                    <a:moveTo>
                      <a:pt x="23809" y="61250"/>
                    </a:moveTo>
                    <a:cubicBezTo>
                      <a:pt x="23749" y="61250"/>
                      <a:pt x="23690" y="61200"/>
                      <a:pt x="23690" y="61130"/>
                    </a:cubicBezTo>
                    <a:cubicBezTo>
                      <a:pt x="23690" y="61071"/>
                      <a:pt x="23749" y="61011"/>
                      <a:pt x="23809" y="61011"/>
                    </a:cubicBezTo>
                    <a:lnTo>
                      <a:pt x="24048" y="61011"/>
                    </a:lnTo>
                    <a:cubicBezTo>
                      <a:pt x="24117" y="61011"/>
                      <a:pt x="24168" y="61071"/>
                      <a:pt x="24168" y="61130"/>
                    </a:cubicBezTo>
                    <a:cubicBezTo>
                      <a:pt x="24168" y="61200"/>
                      <a:pt x="24117" y="61250"/>
                      <a:pt x="24048" y="61250"/>
                    </a:cubicBezTo>
                    <a:close/>
                    <a:moveTo>
                      <a:pt x="24775" y="61250"/>
                    </a:moveTo>
                    <a:cubicBezTo>
                      <a:pt x="24705" y="61250"/>
                      <a:pt x="24655" y="61200"/>
                      <a:pt x="24655" y="61130"/>
                    </a:cubicBezTo>
                    <a:cubicBezTo>
                      <a:pt x="24655" y="61071"/>
                      <a:pt x="24705" y="61011"/>
                      <a:pt x="24775" y="61011"/>
                    </a:cubicBezTo>
                    <a:lnTo>
                      <a:pt x="25014" y="61011"/>
                    </a:lnTo>
                    <a:cubicBezTo>
                      <a:pt x="25073" y="61011"/>
                      <a:pt x="25133" y="61071"/>
                      <a:pt x="25133" y="61130"/>
                    </a:cubicBezTo>
                    <a:cubicBezTo>
                      <a:pt x="25133" y="61200"/>
                      <a:pt x="25073" y="61250"/>
                      <a:pt x="25014" y="61250"/>
                    </a:cubicBezTo>
                    <a:close/>
                    <a:moveTo>
                      <a:pt x="25730" y="61250"/>
                    </a:moveTo>
                    <a:cubicBezTo>
                      <a:pt x="25661" y="61250"/>
                      <a:pt x="25611" y="61200"/>
                      <a:pt x="25611" y="61130"/>
                    </a:cubicBezTo>
                    <a:cubicBezTo>
                      <a:pt x="25611" y="61071"/>
                      <a:pt x="25661" y="61011"/>
                      <a:pt x="25730" y="61011"/>
                    </a:cubicBezTo>
                    <a:lnTo>
                      <a:pt x="25969" y="61011"/>
                    </a:lnTo>
                    <a:cubicBezTo>
                      <a:pt x="26040" y="61011"/>
                      <a:pt x="26089" y="61071"/>
                      <a:pt x="26089" y="61130"/>
                    </a:cubicBezTo>
                    <a:cubicBezTo>
                      <a:pt x="26089" y="61200"/>
                      <a:pt x="26040" y="61250"/>
                      <a:pt x="25969" y="61250"/>
                    </a:cubicBezTo>
                    <a:close/>
                    <a:moveTo>
                      <a:pt x="26686" y="61250"/>
                    </a:moveTo>
                    <a:cubicBezTo>
                      <a:pt x="26627" y="61250"/>
                      <a:pt x="26567" y="61200"/>
                      <a:pt x="26567" y="61130"/>
                    </a:cubicBezTo>
                    <a:cubicBezTo>
                      <a:pt x="26567" y="61071"/>
                      <a:pt x="26627" y="61011"/>
                      <a:pt x="26686" y="61011"/>
                    </a:cubicBezTo>
                    <a:lnTo>
                      <a:pt x="26936" y="61011"/>
                    </a:lnTo>
                    <a:cubicBezTo>
                      <a:pt x="26995" y="61011"/>
                      <a:pt x="27055" y="61071"/>
                      <a:pt x="27055" y="61130"/>
                    </a:cubicBezTo>
                    <a:cubicBezTo>
                      <a:pt x="27055" y="61200"/>
                      <a:pt x="26995" y="61250"/>
                      <a:pt x="26936" y="61250"/>
                    </a:cubicBezTo>
                    <a:close/>
                    <a:moveTo>
                      <a:pt x="27653" y="61250"/>
                    </a:moveTo>
                    <a:cubicBezTo>
                      <a:pt x="27583" y="61250"/>
                      <a:pt x="27533" y="61200"/>
                      <a:pt x="27533" y="61130"/>
                    </a:cubicBezTo>
                    <a:cubicBezTo>
                      <a:pt x="27533" y="61071"/>
                      <a:pt x="27583" y="61011"/>
                      <a:pt x="27653" y="61011"/>
                    </a:cubicBezTo>
                    <a:lnTo>
                      <a:pt x="27892" y="61011"/>
                    </a:lnTo>
                    <a:cubicBezTo>
                      <a:pt x="27961" y="61011"/>
                      <a:pt x="28011" y="61071"/>
                      <a:pt x="28011" y="61130"/>
                    </a:cubicBezTo>
                    <a:cubicBezTo>
                      <a:pt x="28011" y="61200"/>
                      <a:pt x="27961" y="61250"/>
                      <a:pt x="27892" y="61250"/>
                    </a:cubicBezTo>
                    <a:close/>
                    <a:moveTo>
                      <a:pt x="28609" y="61250"/>
                    </a:moveTo>
                    <a:cubicBezTo>
                      <a:pt x="28549" y="61250"/>
                      <a:pt x="28489" y="61200"/>
                      <a:pt x="28489" y="61130"/>
                    </a:cubicBezTo>
                    <a:cubicBezTo>
                      <a:pt x="28489" y="61071"/>
                      <a:pt x="28549" y="61011"/>
                      <a:pt x="28609" y="61011"/>
                    </a:cubicBezTo>
                    <a:lnTo>
                      <a:pt x="28848" y="61011"/>
                    </a:lnTo>
                    <a:cubicBezTo>
                      <a:pt x="28917" y="61011"/>
                      <a:pt x="28967" y="61071"/>
                      <a:pt x="28967" y="61130"/>
                    </a:cubicBezTo>
                    <a:cubicBezTo>
                      <a:pt x="28967" y="61200"/>
                      <a:pt x="28917" y="61250"/>
                      <a:pt x="28848" y="61250"/>
                    </a:cubicBezTo>
                    <a:close/>
                    <a:moveTo>
                      <a:pt x="29574" y="61250"/>
                    </a:moveTo>
                    <a:cubicBezTo>
                      <a:pt x="29505" y="61250"/>
                      <a:pt x="29455" y="61200"/>
                      <a:pt x="29455" y="61130"/>
                    </a:cubicBezTo>
                    <a:cubicBezTo>
                      <a:pt x="29455" y="61071"/>
                      <a:pt x="29505" y="61011"/>
                      <a:pt x="29574" y="61011"/>
                    </a:cubicBezTo>
                    <a:lnTo>
                      <a:pt x="29813" y="61011"/>
                    </a:lnTo>
                    <a:cubicBezTo>
                      <a:pt x="29873" y="61011"/>
                      <a:pt x="29933" y="61071"/>
                      <a:pt x="29933" y="61130"/>
                    </a:cubicBezTo>
                    <a:cubicBezTo>
                      <a:pt x="29933" y="61200"/>
                      <a:pt x="29873" y="61250"/>
                      <a:pt x="29813" y="61250"/>
                    </a:cubicBezTo>
                    <a:close/>
                    <a:moveTo>
                      <a:pt x="30530" y="61250"/>
                    </a:moveTo>
                    <a:cubicBezTo>
                      <a:pt x="30461" y="61250"/>
                      <a:pt x="30411" y="61200"/>
                      <a:pt x="30411" y="61130"/>
                    </a:cubicBezTo>
                    <a:cubicBezTo>
                      <a:pt x="30411" y="61071"/>
                      <a:pt x="30461" y="61011"/>
                      <a:pt x="30530" y="61011"/>
                    </a:cubicBezTo>
                    <a:lnTo>
                      <a:pt x="30769" y="61011"/>
                    </a:lnTo>
                    <a:cubicBezTo>
                      <a:pt x="30839" y="61011"/>
                      <a:pt x="30889" y="61071"/>
                      <a:pt x="30889" y="61130"/>
                    </a:cubicBezTo>
                    <a:cubicBezTo>
                      <a:pt x="30889" y="61200"/>
                      <a:pt x="30839" y="61250"/>
                      <a:pt x="30769" y="61250"/>
                    </a:cubicBezTo>
                    <a:close/>
                    <a:moveTo>
                      <a:pt x="31486" y="61250"/>
                    </a:moveTo>
                    <a:cubicBezTo>
                      <a:pt x="31426" y="61250"/>
                      <a:pt x="31366" y="61200"/>
                      <a:pt x="31366" y="61130"/>
                    </a:cubicBezTo>
                    <a:cubicBezTo>
                      <a:pt x="31366" y="61071"/>
                      <a:pt x="31426" y="61011"/>
                      <a:pt x="31486" y="61011"/>
                    </a:cubicBezTo>
                    <a:lnTo>
                      <a:pt x="31735" y="61011"/>
                    </a:lnTo>
                    <a:cubicBezTo>
                      <a:pt x="31795" y="61011"/>
                      <a:pt x="31855" y="61071"/>
                      <a:pt x="31855" y="61130"/>
                    </a:cubicBezTo>
                    <a:cubicBezTo>
                      <a:pt x="31855" y="61200"/>
                      <a:pt x="31795" y="61250"/>
                      <a:pt x="31735" y="61250"/>
                    </a:cubicBezTo>
                    <a:close/>
                    <a:moveTo>
                      <a:pt x="32452" y="61250"/>
                    </a:moveTo>
                    <a:cubicBezTo>
                      <a:pt x="32382" y="61250"/>
                      <a:pt x="32333" y="61200"/>
                      <a:pt x="32333" y="61130"/>
                    </a:cubicBezTo>
                    <a:cubicBezTo>
                      <a:pt x="32333" y="61071"/>
                      <a:pt x="32382" y="61011"/>
                      <a:pt x="32452" y="61011"/>
                    </a:cubicBezTo>
                    <a:lnTo>
                      <a:pt x="32691" y="61011"/>
                    </a:lnTo>
                    <a:cubicBezTo>
                      <a:pt x="32761" y="61011"/>
                      <a:pt x="32811" y="61071"/>
                      <a:pt x="32811" y="61130"/>
                    </a:cubicBezTo>
                    <a:cubicBezTo>
                      <a:pt x="32811" y="61200"/>
                      <a:pt x="32761" y="61250"/>
                      <a:pt x="32691" y="61250"/>
                    </a:cubicBezTo>
                    <a:close/>
                    <a:moveTo>
                      <a:pt x="33408" y="61250"/>
                    </a:moveTo>
                    <a:cubicBezTo>
                      <a:pt x="33348" y="61250"/>
                      <a:pt x="33289" y="61200"/>
                      <a:pt x="33289" y="61130"/>
                    </a:cubicBezTo>
                    <a:cubicBezTo>
                      <a:pt x="33289" y="61071"/>
                      <a:pt x="33348" y="61011"/>
                      <a:pt x="33408" y="61011"/>
                    </a:cubicBezTo>
                    <a:lnTo>
                      <a:pt x="33647" y="61011"/>
                    </a:lnTo>
                    <a:cubicBezTo>
                      <a:pt x="33716" y="61011"/>
                      <a:pt x="33767" y="61071"/>
                      <a:pt x="33767" y="61130"/>
                    </a:cubicBezTo>
                    <a:cubicBezTo>
                      <a:pt x="33767" y="61200"/>
                      <a:pt x="33716" y="61250"/>
                      <a:pt x="33647" y="61250"/>
                    </a:cubicBezTo>
                    <a:close/>
                    <a:moveTo>
                      <a:pt x="34374" y="61250"/>
                    </a:moveTo>
                    <a:cubicBezTo>
                      <a:pt x="34304" y="61250"/>
                      <a:pt x="34254" y="61200"/>
                      <a:pt x="34254" y="61130"/>
                    </a:cubicBezTo>
                    <a:cubicBezTo>
                      <a:pt x="34254" y="61071"/>
                      <a:pt x="34304" y="61011"/>
                      <a:pt x="34374" y="61011"/>
                    </a:cubicBezTo>
                    <a:lnTo>
                      <a:pt x="34613" y="61011"/>
                    </a:lnTo>
                    <a:cubicBezTo>
                      <a:pt x="34672" y="61011"/>
                      <a:pt x="34732" y="61071"/>
                      <a:pt x="34732" y="61130"/>
                    </a:cubicBezTo>
                    <a:cubicBezTo>
                      <a:pt x="34732" y="61200"/>
                      <a:pt x="34672" y="61250"/>
                      <a:pt x="34613" y="61250"/>
                    </a:cubicBezTo>
                    <a:close/>
                    <a:moveTo>
                      <a:pt x="35330" y="61250"/>
                    </a:moveTo>
                    <a:cubicBezTo>
                      <a:pt x="35260" y="61250"/>
                      <a:pt x="35210" y="61200"/>
                      <a:pt x="35210" y="61130"/>
                    </a:cubicBezTo>
                    <a:cubicBezTo>
                      <a:pt x="35210" y="61071"/>
                      <a:pt x="35260" y="61011"/>
                      <a:pt x="35330" y="61011"/>
                    </a:cubicBezTo>
                    <a:lnTo>
                      <a:pt x="35569" y="61011"/>
                    </a:lnTo>
                    <a:cubicBezTo>
                      <a:pt x="35639" y="61011"/>
                      <a:pt x="35688" y="61071"/>
                      <a:pt x="35688" y="61130"/>
                    </a:cubicBezTo>
                    <a:cubicBezTo>
                      <a:pt x="35688" y="61200"/>
                      <a:pt x="35639" y="61250"/>
                      <a:pt x="35569" y="61250"/>
                    </a:cubicBezTo>
                    <a:close/>
                    <a:moveTo>
                      <a:pt x="36286" y="61250"/>
                    </a:moveTo>
                    <a:cubicBezTo>
                      <a:pt x="36226" y="61250"/>
                      <a:pt x="36166" y="61200"/>
                      <a:pt x="36166" y="61130"/>
                    </a:cubicBezTo>
                    <a:cubicBezTo>
                      <a:pt x="36166" y="61071"/>
                      <a:pt x="36226" y="61011"/>
                      <a:pt x="36286" y="61011"/>
                    </a:cubicBezTo>
                    <a:lnTo>
                      <a:pt x="36525" y="61011"/>
                    </a:lnTo>
                    <a:cubicBezTo>
                      <a:pt x="36595" y="61011"/>
                      <a:pt x="36644" y="61071"/>
                      <a:pt x="36644" y="61130"/>
                    </a:cubicBezTo>
                    <a:cubicBezTo>
                      <a:pt x="36644" y="61200"/>
                      <a:pt x="36595" y="61250"/>
                      <a:pt x="36525" y="61250"/>
                    </a:cubicBezTo>
                    <a:close/>
                    <a:moveTo>
                      <a:pt x="37252" y="61250"/>
                    </a:moveTo>
                    <a:cubicBezTo>
                      <a:pt x="37182" y="61250"/>
                      <a:pt x="37132" y="61200"/>
                      <a:pt x="37132" y="61130"/>
                    </a:cubicBezTo>
                    <a:cubicBezTo>
                      <a:pt x="37132" y="61071"/>
                      <a:pt x="37182" y="61011"/>
                      <a:pt x="37252" y="61011"/>
                    </a:cubicBezTo>
                    <a:lnTo>
                      <a:pt x="37491" y="61011"/>
                    </a:lnTo>
                    <a:cubicBezTo>
                      <a:pt x="37551" y="61011"/>
                      <a:pt x="37610" y="61071"/>
                      <a:pt x="37610" y="61130"/>
                    </a:cubicBezTo>
                    <a:cubicBezTo>
                      <a:pt x="37610" y="61200"/>
                      <a:pt x="37551" y="61250"/>
                      <a:pt x="37491" y="61250"/>
                    </a:cubicBezTo>
                    <a:close/>
                    <a:moveTo>
                      <a:pt x="111695" y="11920"/>
                    </a:moveTo>
                    <a:cubicBezTo>
                      <a:pt x="111695" y="11860"/>
                      <a:pt x="111744" y="11800"/>
                      <a:pt x="111814" y="11800"/>
                    </a:cubicBezTo>
                    <a:cubicBezTo>
                      <a:pt x="111884" y="11800"/>
                      <a:pt x="111934" y="11860"/>
                      <a:pt x="111934" y="11920"/>
                    </a:cubicBezTo>
                    <a:lnTo>
                      <a:pt x="111934" y="12159"/>
                    </a:lnTo>
                    <a:cubicBezTo>
                      <a:pt x="111934" y="12228"/>
                      <a:pt x="111884" y="12288"/>
                      <a:pt x="111814" y="12288"/>
                    </a:cubicBezTo>
                    <a:cubicBezTo>
                      <a:pt x="111744" y="12288"/>
                      <a:pt x="111695" y="12228"/>
                      <a:pt x="111695" y="12159"/>
                    </a:cubicBezTo>
                    <a:close/>
                    <a:moveTo>
                      <a:pt x="111934" y="23679"/>
                    </a:moveTo>
                    <a:cubicBezTo>
                      <a:pt x="111934" y="23749"/>
                      <a:pt x="111884" y="23799"/>
                      <a:pt x="111814" y="23799"/>
                    </a:cubicBezTo>
                    <a:cubicBezTo>
                      <a:pt x="111744" y="23799"/>
                      <a:pt x="111695" y="23749"/>
                      <a:pt x="111695" y="23679"/>
                    </a:cubicBezTo>
                    <a:lnTo>
                      <a:pt x="111695" y="23440"/>
                    </a:lnTo>
                    <a:cubicBezTo>
                      <a:pt x="111695" y="23371"/>
                      <a:pt x="111744" y="23321"/>
                      <a:pt x="111814" y="23321"/>
                    </a:cubicBezTo>
                    <a:cubicBezTo>
                      <a:pt x="111884" y="23321"/>
                      <a:pt x="111934" y="23371"/>
                      <a:pt x="111934" y="23440"/>
                    </a:cubicBezTo>
                    <a:close/>
                    <a:moveTo>
                      <a:pt x="111934" y="22723"/>
                    </a:moveTo>
                    <a:cubicBezTo>
                      <a:pt x="111934" y="22783"/>
                      <a:pt x="111884" y="22843"/>
                      <a:pt x="111814" y="22843"/>
                    </a:cubicBezTo>
                    <a:cubicBezTo>
                      <a:pt x="111744" y="22843"/>
                      <a:pt x="111695" y="22783"/>
                      <a:pt x="111695" y="22723"/>
                    </a:cubicBezTo>
                    <a:lnTo>
                      <a:pt x="111695" y="22484"/>
                    </a:lnTo>
                    <a:cubicBezTo>
                      <a:pt x="111695" y="22415"/>
                      <a:pt x="111744" y="22365"/>
                      <a:pt x="111814" y="22365"/>
                    </a:cubicBezTo>
                    <a:cubicBezTo>
                      <a:pt x="111884" y="22365"/>
                      <a:pt x="111934" y="22415"/>
                      <a:pt x="111934" y="22484"/>
                    </a:cubicBezTo>
                    <a:close/>
                    <a:moveTo>
                      <a:pt x="111934" y="21758"/>
                    </a:moveTo>
                    <a:cubicBezTo>
                      <a:pt x="111934" y="21827"/>
                      <a:pt x="111884" y="21877"/>
                      <a:pt x="111814" y="21877"/>
                    </a:cubicBezTo>
                    <a:cubicBezTo>
                      <a:pt x="111744" y="21877"/>
                      <a:pt x="111695" y="21827"/>
                      <a:pt x="111695" y="21758"/>
                    </a:cubicBezTo>
                    <a:lnTo>
                      <a:pt x="111695" y="21519"/>
                    </a:lnTo>
                    <a:cubicBezTo>
                      <a:pt x="111695" y="21459"/>
                      <a:pt x="111744" y="21399"/>
                      <a:pt x="111814" y="21399"/>
                    </a:cubicBezTo>
                    <a:cubicBezTo>
                      <a:pt x="111884" y="21399"/>
                      <a:pt x="111934" y="21459"/>
                      <a:pt x="111934" y="21519"/>
                    </a:cubicBezTo>
                    <a:close/>
                    <a:moveTo>
                      <a:pt x="111934" y="20802"/>
                    </a:moveTo>
                    <a:cubicBezTo>
                      <a:pt x="111934" y="20871"/>
                      <a:pt x="111884" y="20921"/>
                      <a:pt x="111814" y="20921"/>
                    </a:cubicBezTo>
                    <a:cubicBezTo>
                      <a:pt x="111744" y="20921"/>
                      <a:pt x="111695" y="20871"/>
                      <a:pt x="111695" y="20802"/>
                    </a:cubicBezTo>
                    <a:lnTo>
                      <a:pt x="111695" y="20563"/>
                    </a:lnTo>
                    <a:cubicBezTo>
                      <a:pt x="111695" y="20493"/>
                      <a:pt x="111744" y="20443"/>
                      <a:pt x="111814" y="20443"/>
                    </a:cubicBezTo>
                    <a:cubicBezTo>
                      <a:pt x="111884" y="20443"/>
                      <a:pt x="111934" y="20493"/>
                      <a:pt x="111934" y="20563"/>
                    </a:cubicBezTo>
                    <a:close/>
                    <a:moveTo>
                      <a:pt x="111934" y="19846"/>
                    </a:moveTo>
                    <a:cubicBezTo>
                      <a:pt x="111934" y="19906"/>
                      <a:pt x="111884" y="19965"/>
                      <a:pt x="111814" y="19965"/>
                    </a:cubicBezTo>
                    <a:cubicBezTo>
                      <a:pt x="111744" y="19965"/>
                      <a:pt x="111695" y="19906"/>
                      <a:pt x="111695" y="19846"/>
                    </a:cubicBezTo>
                    <a:lnTo>
                      <a:pt x="111695" y="19597"/>
                    </a:lnTo>
                    <a:cubicBezTo>
                      <a:pt x="111695" y="19537"/>
                      <a:pt x="111744" y="19477"/>
                      <a:pt x="111814" y="19477"/>
                    </a:cubicBezTo>
                    <a:cubicBezTo>
                      <a:pt x="111884" y="19477"/>
                      <a:pt x="111934" y="19537"/>
                      <a:pt x="111934" y="19597"/>
                    </a:cubicBezTo>
                    <a:close/>
                    <a:moveTo>
                      <a:pt x="111934" y="18880"/>
                    </a:moveTo>
                    <a:cubicBezTo>
                      <a:pt x="111934" y="18950"/>
                      <a:pt x="111884" y="18999"/>
                      <a:pt x="111814" y="18999"/>
                    </a:cubicBezTo>
                    <a:cubicBezTo>
                      <a:pt x="111744" y="18999"/>
                      <a:pt x="111695" y="18950"/>
                      <a:pt x="111695" y="18880"/>
                    </a:cubicBezTo>
                    <a:lnTo>
                      <a:pt x="111695" y="18641"/>
                    </a:lnTo>
                    <a:cubicBezTo>
                      <a:pt x="111695" y="18571"/>
                      <a:pt x="111744" y="18521"/>
                      <a:pt x="111814" y="18521"/>
                    </a:cubicBezTo>
                    <a:cubicBezTo>
                      <a:pt x="111884" y="18521"/>
                      <a:pt x="111934" y="18571"/>
                      <a:pt x="111934" y="18641"/>
                    </a:cubicBezTo>
                    <a:close/>
                    <a:moveTo>
                      <a:pt x="111934" y="17924"/>
                    </a:moveTo>
                    <a:cubicBezTo>
                      <a:pt x="111934" y="17983"/>
                      <a:pt x="111884" y="18043"/>
                      <a:pt x="111814" y="18043"/>
                    </a:cubicBezTo>
                    <a:cubicBezTo>
                      <a:pt x="111744" y="18043"/>
                      <a:pt x="111695" y="17983"/>
                      <a:pt x="111695" y="17924"/>
                    </a:cubicBezTo>
                    <a:lnTo>
                      <a:pt x="111695" y="17685"/>
                    </a:lnTo>
                    <a:cubicBezTo>
                      <a:pt x="111695" y="17615"/>
                      <a:pt x="111744" y="17565"/>
                      <a:pt x="111814" y="17565"/>
                    </a:cubicBezTo>
                    <a:cubicBezTo>
                      <a:pt x="111884" y="17565"/>
                      <a:pt x="111934" y="17615"/>
                      <a:pt x="111934" y="17685"/>
                    </a:cubicBezTo>
                    <a:close/>
                    <a:moveTo>
                      <a:pt x="111934" y="16958"/>
                    </a:moveTo>
                    <a:cubicBezTo>
                      <a:pt x="111934" y="17028"/>
                      <a:pt x="111884" y="17078"/>
                      <a:pt x="111814" y="17078"/>
                    </a:cubicBezTo>
                    <a:cubicBezTo>
                      <a:pt x="111744" y="17078"/>
                      <a:pt x="111695" y="17028"/>
                      <a:pt x="111695" y="16958"/>
                    </a:cubicBezTo>
                    <a:lnTo>
                      <a:pt x="111695" y="16719"/>
                    </a:lnTo>
                    <a:cubicBezTo>
                      <a:pt x="111695" y="16660"/>
                      <a:pt x="111744" y="16600"/>
                      <a:pt x="111814" y="16600"/>
                    </a:cubicBezTo>
                    <a:cubicBezTo>
                      <a:pt x="111884" y="16600"/>
                      <a:pt x="111934" y="16660"/>
                      <a:pt x="111934" y="16719"/>
                    </a:cubicBezTo>
                    <a:close/>
                    <a:moveTo>
                      <a:pt x="111934" y="16002"/>
                    </a:moveTo>
                    <a:cubicBezTo>
                      <a:pt x="111934" y="16072"/>
                      <a:pt x="111884" y="16122"/>
                      <a:pt x="111814" y="16122"/>
                    </a:cubicBezTo>
                    <a:cubicBezTo>
                      <a:pt x="111744" y="16122"/>
                      <a:pt x="111695" y="16072"/>
                      <a:pt x="111695" y="16002"/>
                    </a:cubicBezTo>
                    <a:lnTo>
                      <a:pt x="111695" y="15763"/>
                    </a:lnTo>
                    <a:cubicBezTo>
                      <a:pt x="111695" y="15693"/>
                      <a:pt x="111744" y="15644"/>
                      <a:pt x="111814" y="15644"/>
                    </a:cubicBezTo>
                    <a:cubicBezTo>
                      <a:pt x="111884" y="15644"/>
                      <a:pt x="111934" y="15693"/>
                      <a:pt x="111934" y="15763"/>
                    </a:cubicBezTo>
                    <a:close/>
                    <a:moveTo>
                      <a:pt x="111934" y="15046"/>
                    </a:moveTo>
                    <a:cubicBezTo>
                      <a:pt x="111934" y="15106"/>
                      <a:pt x="111884" y="15166"/>
                      <a:pt x="111814" y="15166"/>
                    </a:cubicBezTo>
                    <a:cubicBezTo>
                      <a:pt x="111744" y="15166"/>
                      <a:pt x="111695" y="15106"/>
                      <a:pt x="111695" y="15046"/>
                    </a:cubicBezTo>
                    <a:lnTo>
                      <a:pt x="111695" y="14807"/>
                    </a:lnTo>
                    <a:cubicBezTo>
                      <a:pt x="111695" y="14737"/>
                      <a:pt x="111744" y="14688"/>
                      <a:pt x="111814" y="14688"/>
                    </a:cubicBezTo>
                    <a:cubicBezTo>
                      <a:pt x="111884" y="14688"/>
                      <a:pt x="111934" y="14737"/>
                      <a:pt x="111934" y="14807"/>
                    </a:cubicBezTo>
                    <a:close/>
                    <a:moveTo>
                      <a:pt x="111934" y="14080"/>
                    </a:moveTo>
                    <a:cubicBezTo>
                      <a:pt x="111934" y="14150"/>
                      <a:pt x="111884" y="14200"/>
                      <a:pt x="111814" y="14200"/>
                    </a:cubicBezTo>
                    <a:cubicBezTo>
                      <a:pt x="111744" y="14200"/>
                      <a:pt x="111695" y="14150"/>
                      <a:pt x="111695" y="14080"/>
                    </a:cubicBezTo>
                    <a:lnTo>
                      <a:pt x="111695" y="13841"/>
                    </a:lnTo>
                    <a:cubicBezTo>
                      <a:pt x="111695" y="13781"/>
                      <a:pt x="111744" y="13722"/>
                      <a:pt x="111814" y="13722"/>
                    </a:cubicBezTo>
                    <a:cubicBezTo>
                      <a:pt x="111884" y="13722"/>
                      <a:pt x="111934" y="13781"/>
                      <a:pt x="111934" y="13841"/>
                    </a:cubicBezTo>
                    <a:close/>
                    <a:moveTo>
                      <a:pt x="111934" y="13124"/>
                    </a:moveTo>
                    <a:cubicBezTo>
                      <a:pt x="111934" y="13194"/>
                      <a:pt x="111884" y="13244"/>
                      <a:pt x="111814" y="13244"/>
                    </a:cubicBezTo>
                    <a:cubicBezTo>
                      <a:pt x="111744" y="13244"/>
                      <a:pt x="111695" y="13194"/>
                      <a:pt x="111695" y="13124"/>
                    </a:cubicBezTo>
                    <a:lnTo>
                      <a:pt x="111695" y="12885"/>
                    </a:lnTo>
                    <a:cubicBezTo>
                      <a:pt x="111695" y="12816"/>
                      <a:pt x="111744" y="12766"/>
                      <a:pt x="111814" y="12766"/>
                    </a:cubicBezTo>
                    <a:cubicBezTo>
                      <a:pt x="111884" y="12766"/>
                      <a:pt x="111934" y="12816"/>
                      <a:pt x="111934" y="12885"/>
                    </a:cubicBezTo>
                    <a:close/>
                    <a:moveTo>
                      <a:pt x="111615" y="1882"/>
                    </a:moveTo>
                    <a:lnTo>
                      <a:pt x="110968" y="1882"/>
                    </a:lnTo>
                    <a:lnTo>
                      <a:pt x="110968" y="329"/>
                    </a:lnTo>
                    <a:lnTo>
                      <a:pt x="114413" y="329"/>
                    </a:lnTo>
                    <a:lnTo>
                      <a:pt x="114413" y="3764"/>
                    </a:lnTo>
                    <a:lnTo>
                      <a:pt x="112850" y="3764"/>
                    </a:lnTo>
                    <a:lnTo>
                      <a:pt x="112850" y="3117"/>
                    </a:lnTo>
                    <a:lnTo>
                      <a:pt x="113647" y="3117"/>
                    </a:lnTo>
                    <a:cubicBezTo>
                      <a:pt x="113706" y="3117"/>
                      <a:pt x="113766" y="3067"/>
                      <a:pt x="113766" y="2998"/>
                    </a:cubicBezTo>
                    <a:lnTo>
                      <a:pt x="113766" y="1095"/>
                    </a:lnTo>
                    <a:cubicBezTo>
                      <a:pt x="113766" y="1026"/>
                      <a:pt x="113706" y="976"/>
                      <a:pt x="113647" y="976"/>
                    </a:cubicBezTo>
                    <a:lnTo>
                      <a:pt x="111735" y="976"/>
                    </a:lnTo>
                    <a:cubicBezTo>
                      <a:pt x="111675" y="976"/>
                      <a:pt x="111615" y="1026"/>
                      <a:pt x="111615" y="1095"/>
                    </a:cubicBezTo>
                    <a:close/>
                    <a:moveTo>
                      <a:pt x="112850" y="2878"/>
                    </a:moveTo>
                    <a:lnTo>
                      <a:pt x="112850" y="2042"/>
                    </a:lnTo>
                    <a:cubicBezTo>
                      <a:pt x="112850" y="1952"/>
                      <a:pt x="112780" y="1882"/>
                      <a:pt x="112691" y="1882"/>
                    </a:cubicBezTo>
                    <a:lnTo>
                      <a:pt x="111854" y="1882"/>
                    </a:lnTo>
                    <a:lnTo>
                      <a:pt x="111854" y="1215"/>
                    </a:lnTo>
                    <a:lnTo>
                      <a:pt x="113527" y="1215"/>
                    </a:lnTo>
                    <a:lnTo>
                      <a:pt x="113527" y="2878"/>
                    </a:lnTo>
                    <a:close/>
                    <a:moveTo>
                      <a:pt x="110968" y="2201"/>
                    </a:moveTo>
                    <a:lnTo>
                      <a:pt x="112531" y="2201"/>
                    </a:lnTo>
                    <a:lnTo>
                      <a:pt x="112531" y="3764"/>
                    </a:lnTo>
                    <a:lnTo>
                      <a:pt x="110968" y="3764"/>
                    </a:lnTo>
                    <a:close/>
                    <a:moveTo>
                      <a:pt x="111695" y="25113"/>
                    </a:moveTo>
                    <a:cubicBezTo>
                      <a:pt x="111695" y="25044"/>
                      <a:pt x="111744" y="24994"/>
                      <a:pt x="111814" y="24994"/>
                    </a:cubicBezTo>
                    <a:cubicBezTo>
                      <a:pt x="111884" y="24994"/>
                      <a:pt x="111934" y="25044"/>
                      <a:pt x="111934" y="25113"/>
                    </a:cubicBezTo>
                    <a:lnTo>
                      <a:pt x="111934" y="32024"/>
                    </a:lnTo>
                    <a:lnTo>
                      <a:pt x="111934" y="38945"/>
                    </a:lnTo>
                    <a:cubicBezTo>
                      <a:pt x="111934" y="39004"/>
                      <a:pt x="111884" y="39064"/>
                      <a:pt x="111814" y="39064"/>
                    </a:cubicBezTo>
                    <a:cubicBezTo>
                      <a:pt x="111744" y="39064"/>
                      <a:pt x="111695" y="39004"/>
                      <a:pt x="111695" y="38945"/>
                    </a:cubicBezTo>
                    <a:lnTo>
                      <a:pt x="111695" y="32024"/>
                    </a:lnTo>
                    <a:close/>
                    <a:moveTo>
                      <a:pt x="76275" y="3037"/>
                    </a:moveTo>
                    <a:cubicBezTo>
                      <a:pt x="76216" y="3037"/>
                      <a:pt x="76156" y="2987"/>
                      <a:pt x="76156" y="2918"/>
                    </a:cubicBezTo>
                    <a:cubicBezTo>
                      <a:pt x="76156" y="2848"/>
                      <a:pt x="76216" y="2798"/>
                      <a:pt x="76275" y="2798"/>
                    </a:cubicBezTo>
                    <a:lnTo>
                      <a:pt x="76525" y="2798"/>
                    </a:lnTo>
                    <a:cubicBezTo>
                      <a:pt x="76584" y="2798"/>
                      <a:pt x="76644" y="2848"/>
                      <a:pt x="76644" y="2918"/>
                    </a:cubicBezTo>
                    <a:cubicBezTo>
                      <a:pt x="76644" y="2987"/>
                      <a:pt x="76584" y="3037"/>
                      <a:pt x="76525" y="3037"/>
                    </a:cubicBezTo>
                    <a:close/>
                    <a:moveTo>
                      <a:pt x="103390" y="2798"/>
                    </a:moveTo>
                    <a:cubicBezTo>
                      <a:pt x="103460" y="2798"/>
                      <a:pt x="103519" y="2848"/>
                      <a:pt x="103519" y="2918"/>
                    </a:cubicBezTo>
                    <a:cubicBezTo>
                      <a:pt x="103519" y="2987"/>
                      <a:pt x="103460" y="3037"/>
                      <a:pt x="103390" y="3037"/>
                    </a:cubicBezTo>
                    <a:lnTo>
                      <a:pt x="103151" y="3037"/>
                    </a:lnTo>
                    <a:cubicBezTo>
                      <a:pt x="103092" y="3037"/>
                      <a:pt x="103032" y="2987"/>
                      <a:pt x="103032" y="2918"/>
                    </a:cubicBezTo>
                    <a:cubicBezTo>
                      <a:pt x="103032" y="2848"/>
                      <a:pt x="103092" y="2798"/>
                      <a:pt x="103151" y="2798"/>
                    </a:cubicBezTo>
                    <a:close/>
                    <a:moveTo>
                      <a:pt x="102434" y="2798"/>
                    </a:moveTo>
                    <a:cubicBezTo>
                      <a:pt x="102504" y="2798"/>
                      <a:pt x="102554" y="2848"/>
                      <a:pt x="102554" y="2918"/>
                    </a:cubicBezTo>
                    <a:cubicBezTo>
                      <a:pt x="102554" y="2987"/>
                      <a:pt x="102504" y="3037"/>
                      <a:pt x="102434" y="3037"/>
                    </a:cubicBezTo>
                    <a:lnTo>
                      <a:pt x="102195" y="3037"/>
                    </a:lnTo>
                    <a:cubicBezTo>
                      <a:pt x="102125" y="3037"/>
                      <a:pt x="102076" y="2987"/>
                      <a:pt x="102076" y="2918"/>
                    </a:cubicBezTo>
                    <a:cubicBezTo>
                      <a:pt x="102076" y="2848"/>
                      <a:pt x="102125" y="2798"/>
                      <a:pt x="102195" y="2798"/>
                    </a:cubicBezTo>
                    <a:close/>
                    <a:moveTo>
                      <a:pt x="101478" y="2798"/>
                    </a:moveTo>
                    <a:cubicBezTo>
                      <a:pt x="101538" y="2798"/>
                      <a:pt x="101598" y="2848"/>
                      <a:pt x="101598" y="2918"/>
                    </a:cubicBezTo>
                    <a:cubicBezTo>
                      <a:pt x="101598" y="2987"/>
                      <a:pt x="101538" y="3037"/>
                      <a:pt x="101478" y="3037"/>
                    </a:cubicBezTo>
                    <a:lnTo>
                      <a:pt x="101239" y="3037"/>
                    </a:lnTo>
                    <a:cubicBezTo>
                      <a:pt x="101169" y="3037"/>
                      <a:pt x="101120" y="2987"/>
                      <a:pt x="101120" y="2918"/>
                    </a:cubicBezTo>
                    <a:cubicBezTo>
                      <a:pt x="101120" y="2848"/>
                      <a:pt x="101169" y="2798"/>
                      <a:pt x="101239" y="2798"/>
                    </a:cubicBezTo>
                    <a:close/>
                    <a:moveTo>
                      <a:pt x="100512" y="2798"/>
                    </a:moveTo>
                    <a:cubicBezTo>
                      <a:pt x="100582" y="2798"/>
                      <a:pt x="100632" y="2848"/>
                      <a:pt x="100632" y="2918"/>
                    </a:cubicBezTo>
                    <a:cubicBezTo>
                      <a:pt x="100632" y="2987"/>
                      <a:pt x="100582" y="3037"/>
                      <a:pt x="100512" y="3037"/>
                    </a:cubicBezTo>
                    <a:lnTo>
                      <a:pt x="100273" y="3037"/>
                    </a:lnTo>
                    <a:cubicBezTo>
                      <a:pt x="100213" y="3037"/>
                      <a:pt x="100154" y="2987"/>
                      <a:pt x="100154" y="2918"/>
                    </a:cubicBezTo>
                    <a:cubicBezTo>
                      <a:pt x="100154" y="2848"/>
                      <a:pt x="100213" y="2798"/>
                      <a:pt x="100273" y="2798"/>
                    </a:cubicBezTo>
                    <a:close/>
                    <a:moveTo>
                      <a:pt x="99556" y="2798"/>
                    </a:moveTo>
                    <a:cubicBezTo>
                      <a:pt x="99626" y="2798"/>
                      <a:pt x="99676" y="2848"/>
                      <a:pt x="99676" y="2918"/>
                    </a:cubicBezTo>
                    <a:cubicBezTo>
                      <a:pt x="99676" y="2987"/>
                      <a:pt x="99626" y="3037"/>
                      <a:pt x="99556" y="3037"/>
                    </a:cubicBezTo>
                    <a:lnTo>
                      <a:pt x="99317" y="3037"/>
                    </a:lnTo>
                    <a:cubicBezTo>
                      <a:pt x="99248" y="3037"/>
                      <a:pt x="99198" y="2987"/>
                      <a:pt x="99198" y="2918"/>
                    </a:cubicBezTo>
                    <a:cubicBezTo>
                      <a:pt x="99198" y="2848"/>
                      <a:pt x="99248" y="2798"/>
                      <a:pt x="99317" y="2798"/>
                    </a:cubicBezTo>
                    <a:close/>
                    <a:moveTo>
                      <a:pt x="98600" y="2798"/>
                    </a:moveTo>
                    <a:cubicBezTo>
                      <a:pt x="98660" y="2798"/>
                      <a:pt x="98720" y="2848"/>
                      <a:pt x="98720" y="2918"/>
                    </a:cubicBezTo>
                    <a:cubicBezTo>
                      <a:pt x="98720" y="2987"/>
                      <a:pt x="98660" y="3037"/>
                      <a:pt x="98600" y="3037"/>
                    </a:cubicBezTo>
                    <a:lnTo>
                      <a:pt x="98352" y="3037"/>
                    </a:lnTo>
                    <a:cubicBezTo>
                      <a:pt x="98292" y="3037"/>
                      <a:pt x="98232" y="2987"/>
                      <a:pt x="98232" y="2918"/>
                    </a:cubicBezTo>
                    <a:cubicBezTo>
                      <a:pt x="98232" y="2848"/>
                      <a:pt x="98292" y="2798"/>
                      <a:pt x="98352" y="2798"/>
                    </a:cubicBezTo>
                    <a:close/>
                    <a:moveTo>
                      <a:pt x="97635" y="2798"/>
                    </a:moveTo>
                    <a:cubicBezTo>
                      <a:pt x="97704" y="2798"/>
                      <a:pt x="97754" y="2848"/>
                      <a:pt x="97754" y="2918"/>
                    </a:cubicBezTo>
                    <a:cubicBezTo>
                      <a:pt x="97754" y="2987"/>
                      <a:pt x="97704" y="3037"/>
                      <a:pt x="97635" y="3037"/>
                    </a:cubicBezTo>
                    <a:lnTo>
                      <a:pt x="97396" y="3037"/>
                    </a:lnTo>
                    <a:cubicBezTo>
                      <a:pt x="97326" y="3037"/>
                      <a:pt x="97276" y="2987"/>
                      <a:pt x="97276" y="2918"/>
                    </a:cubicBezTo>
                    <a:cubicBezTo>
                      <a:pt x="97276" y="2848"/>
                      <a:pt x="97326" y="2798"/>
                      <a:pt x="97396" y="2798"/>
                    </a:cubicBezTo>
                    <a:close/>
                    <a:moveTo>
                      <a:pt x="96679" y="2798"/>
                    </a:moveTo>
                    <a:cubicBezTo>
                      <a:pt x="96739" y="2798"/>
                      <a:pt x="96798" y="2848"/>
                      <a:pt x="96798" y="2918"/>
                    </a:cubicBezTo>
                    <a:cubicBezTo>
                      <a:pt x="96798" y="2987"/>
                      <a:pt x="96739" y="3037"/>
                      <a:pt x="96679" y="3037"/>
                    </a:cubicBezTo>
                    <a:lnTo>
                      <a:pt x="96440" y="3037"/>
                    </a:lnTo>
                    <a:cubicBezTo>
                      <a:pt x="96370" y="3037"/>
                      <a:pt x="96320" y="2987"/>
                      <a:pt x="96320" y="2918"/>
                    </a:cubicBezTo>
                    <a:cubicBezTo>
                      <a:pt x="96320" y="2848"/>
                      <a:pt x="96370" y="2798"/>
                      <a:pt x="96440" y="2798"/>
                    </a:cubicBezTo>
                    <a:close/>
                    <a:moveTo>
                      <a:pt x="95713" y="2798"/>
                    </a:moveTo>
                    <a:cubicBezTo>
                      <a:pt x="95783" y="2798"/>
                      <a:pt x="95832" y="2848"/>
                      <a:pt x="95832" y="2918"/>
                    </a:cubicBezTo>
                    <a:cubicBezTo>
                      <a:pt x="95832" y="2987"/>
                      <a:pt x="95783" y="3037"/>
                      <a:pt x="95713" y="3037"/>
                    </a:cubicBezTo>
                    <a:lnTo>
                      <a:pt x="95474" y="3037"/>
                    </a:lnTo>
                    <a:cubicBezTo>
                      <a:pt x="95414" y="3037"/>
                      <a:pt x="95354" y="2987"/>
                      <a:pt x="95354" y="2918"/>
                    </a:cubicBezTo>
                    <a:cubicBezTo>
                      <a:pt x="95354" y="2848"/>
                      <a:pt x="95414" y="2798"/>
                      <a:pt x="95474" y="2798"/>
                    </a:cubicBezTo>
                    <a:close/>
                    <a:moveTo>
                      <a:pt x="94757" y="2798"/>
                    </a:moveTo>
                    <a:cubicBezTo>
                      <a:pt x="94827" y="2798"/>
                      <a:pt x="94876" y="2848"/>
                      <a:pt x="94876" y="2918"/>
                    </a:cubicBezTo>
                    <a:cubicBezTo>
                      <a:pt x="94876" y="2987"/>
                      <a:pt x="94827" y="3037"/>
                      <a:pt x="94757" y="3037"/>
                    </a:cubicBezTo>
                    <a:lnTo>
                      <a:pt x="94518" y="3037"/>
                    </a:lnTo>
                    <a:cubicBezTo>
                      <a:pt x="94448" y="3037"/>
                      <a:pt x="94398" y="2987"/>
                      <a:pt x="94398" y="2918"/>
                    </a:cubicBezTo>
                    <a:cubicBezTo>
                      <a:pt x="94398" y="2848"/>
                      <a:pt x="94448" y="2798"/>
                      <a:pt x="94518" y="2798"/>
                    </a:cubicBezTo>
                    <a:close/>
                    <a:moveTo>
                      <a:pt x="93801" y="2798"/>
                    </a:moveTo>
                    <a:cubicBezTo>
                      <a:pt x="93860" y="2798"/>
                      <a:pt x="93920" y="2848"/>
                      <a:pt x="93920" y="2918"/>
                    </a:cubicBezTo>
                    <a:cubicBezTo>
                      <a:pt x="93920" y="2987"/>
                      <a:pt x="93860" y="3037"/>
                      <a:pt x="93801" y="3037"/>
                    </a:cubicBezTo>
                    <a:lnTo>
                      <a:pt x="93552" y="3037"/>
                    </a:lnTo>
                    <a:cubicBezTo>
                      <a:pt x="93492" y="3037"/>
                      <a:pt x="93433" y="2987"/>
                      <a:pt x="93433" y="2918"/>
                    </a:cubicBezTo>
                    <a:cubicBezTo>
                      <a:pt x="93433" y="2848"/>
                      <a:pt x="93492" y="2798"/>
                      <a:pt x="93552" y="2798"/>
                    </a:cubicBezTo>
                    <a:close/>
                    <a:moveTo>
                      <a:pt x="92835" y="2798"/>
                    </a:moveTo>
                    <a:cubicBezTo>
                      <a:pt x="92905" y="2798"/>
                      <a:pt x="92955" y="2848"/>
                      <a:pt x="92955" y="2918"/>
                    </a:cubicBezTo>
                    <a:cubicBezTo>
                      <a:pt x="92955" y="2987"/>
                      <a:pt x="92905" y="3037"/>
                      <a:pt x="92835" y="3037"/>
                    </a:cubicBezTo>
                    <a:lnTo>
                      <a:pt x="92596" y="3037"/>
                    </a:lnTo>
                    <a:cubicBezTo>
                      <a:pt x="92526" y="3037"/>
                      <a:pt x="92477" y="2987"/>
                      <a:pt x="92477" y="2918"/>
                    </a:cubicBezTo>
                    <a:cubicBezTo>
                      <a:pt x="92477" y="2848"/>
                      <a:pt x="92526" y="2798"/>
                      <a:pt x="92596" y="2798"/>
                    </a:cubicBezTo>
                    <a:close/>
                    <a:moveTo>
                      <a:pt x="91879" y="2798"/>
                    </a:moveTo>
                    <a:cubicBezTo>
                      <a:pt x="91939" y="2798"/>
                      <a:pt x="91999" y="2848"/>
                      <a:pt x="91999" y="2918"/>
                    </a:cubicBezTo>
                    <a:cubicBezTo>
                      <a:pt x="91999" y="2987"/>
                      <a:pt x="91939" y="3037"/>
                      <a:pt x="91879" y="3037"/>
                    </a:cubicBezTo>
                    <a:lnTo>
                      <a:pt x="91640" y="3037"/>
                    </a:lnTo>
                    <a:cubicBezTo>
                      <a:pt x="91570" y="3037"/>
                      <a:pt x="91521" y="2987"/>
                      <a:pt x="91521" y="2918"/>
                    </a:cubicBezTo>
                    <a:cubicBezTo>
                      <a:pt x="91521" y="2848"/>
                      <a:pt x="91570" y="2798"/>
                      <a:pt x="91640" y="2798"/>
                    </a:cubicBezTo>
                    <a:close/>
                    <a:moveTo>
                      <a:pt x="90913" y="2798"/>
                    </a:moveTo>
                    <a:cubicBezTo>
                      <a:pt x="90983" y="2798"/>
                      <a:pt x="91033" y="2848"/>
                      <a:pt x="91033" y="2918"/>
                    </a:cubicBezTo>
                    <a:cubicBezTo>
                      <a:pt x="91033" y="2987"/>
                      <a:pt x="90983" y="3037"/>
                      <a:pt x="90913" y="3037"/>
                    </a:cubicBezTo>
                    <a:lnTo>
                      <a:pt x="90674" y="3037"/>
                    </a:lnTo>
                    <a:cubicBezTo>
                      <a:pt x="90614" y="3037"/>
                      <a:pt x="90555" y="2987"/>
                      <a:pt x="90555" y="2918"/>
                    </a:cubicBezTo>
                    <a:cubicBezTo>
                      <a:pt x="90555" y="2848"/>
                      <a:pt x="90614" y="2798"/>
                      <a:pt x="90674" y="2798"/>
                    </a:cubicBezTo>
                    <a:close/>
                    <a:moveTo>
                      <a:pt x="89957" y="2798"/>
                    </a:moveTo>
                    <a:cubicBezTo>
                      <a:pt x="90027" y="2798"/>
                      <a:pt x="90077" y="2848"/>
                      <a:pt x="90077" y="2918"/>
                    </a:cubicBezTo>
                    <a:cubicBezTo>
                      <a:pt x="90077" y="2987"/>
                      <a:pt x="90027" y="3037"/>
                      <a:pt x="89957" y="3037"/>
                    </a:cubicBezTo>
                    <a:lnTo>
                      <a:pt x="89718" y="3037"/>
                    </a:lnTo>
                    <a:cubicBezTo>
                      <a:pt x="89649" y="3037"/>
                      <a:pt x="89599" y="2987"/>
                      <a:pt x="89599" y="2918"/>
                    </a:cubicBezTo>
                    <a:cubicBezTo>
                      <a:pt x="89599" y="2848"/>
                      <a:pt x="89649" y="2798"/>
                      <a:pt x="89718" y="2798"/>
                    </a:cubicBezTo>
                    <a:close/>
                    <a:moveTo>
                      <a:pt x="89001" y="2798"/>
                    </a:moveTo>
                    <a:cubicBezTo>
                      <a:pt x="89061" y="2798"/>
                      <a:pt x="89121" y="2848"/>
                      <a:pt x="89121" y="2918"/>
                    </a:cubicBezTo>
                    <a:cubicBezTo>
                      <a:pt x="89121" y="2987"/>
                      <a:pt x="89061" y="3037"/>
                      <a:pt x="89001" y="3037"/>
                    </a:cubicBezTo>
                    <a:lnTo>
                      <a:pt x="88762" y="3037"/>
                    </a:lnTo>
                    <a:cubicBezTo>
                      <a:pt x="88693" y="3037"/>
                      <a:pt x="88633" y="2987"/>
                      <a:pt x="88633" y="2918"/>
                    </a:cubicBezTo>
                    <a:cubicBezTo>
                      <a:pt x="88633" y="2848"/>
                      <a:pt x="88693" y="2798"/>
                      <a:pt x="88762" y="2798"/>
                    </a:cubicBezTo>
                    <a:close/>
                    <a:moveTo>
                      <a:pt x="88036" y="2798"/>
                    </a:moveTo>
                    <a:cubicBezTo>
                      <a:pt x="88105" y="2798"/>
                      <a:pt x="88155" y="2848"/>
                      <a:pt x="88155" y="2918"/>
                    </a:cubicBezTo>
                    <a:cubicBezTo>
                      <a:pt x="88155" y="2987"/>
                      <a:pt x="88105" y="3037"/>
                      <a:pt x="88036" y="3037"/>
                    </a:cubicBezTo>
                    <a:lnTo>
                      <a:pt x="87797" y="3037"/>
                    </a:lnTo>
                    <a:cubicBezTo>
                      <a:pt x="87727" y="3037"/>
                      <a:pt x="87677" y="2987"/>
                      <a:pt x="87677" y="2918"/>
                    </a:cubicBezTo>
                    <a:cubicBezTo>
                      <a:pt x="87677" y="2848"/>
                      <a:pt x="87727" y="2798"/>
                      <a:pt x="87797" y="2798"/>
                    </a:cubicBezTo>
                    <a:close/>
                    <a:moveTo>
                      <a:pt x="87080" y="2798"/>
                    </a:moveTo>
                    <a:cubicBezTo>
                      <a:pt x="87149" y="2798"/>
                      <a:pt x="87199" y="2848"/>
                      <a:pt x="87199" y="2918"/>
                    </a:cubicBezTo>
                    <a:cubicBezTo>
                      <a:pt x="87199" y="2987"/>
                      <a:pt x="87149" y="3037"/>
                      <a:pt x="87080" y="3037"/>
                    </a:cubicBezTo>
                    <a:lnTo>
                      <a:pt x="86841" y="3037"/>
                    </a:lnTo>
                    <a:cubicBezTo>
                      <a:pt x="86771" y="3037"/>
                      <a:pt x="86721" y="2987"/>
                      <a:pt x="86721" y="2918"/>
                    </a:cubicBezTo>
                    <a:cubicBezTo>
                      <a:pt x="86721" y="2848"/>
                      <a:pt x="86771" y="2798"/>
                      <a:pt x="86841" y="2798"/>
                    </a:cubicBezTo>
                    <a:close/>
                    <a:moveTo>
                      <a:pt x="86113" y="2798"/>
                    </a:moveTo>
                    <a:cubicBezTo>
                      <a:pt x="86184" y="2798"/>
                      <a:pt x="86243" y="2848"/>
                      <a:pt x="86243" y="2918"/>
                    </a:cubicBezTo>
                    <a:cubicBezTo>
                      <a:pt x="86243" y="2987"/>
                      <a:pt x="86184" y="3037"/>
                      <a:pt x="86113" y="3037"/>
                    </a:cubicBezTo>
                    <a:lnTo>
                      <a:pt x="85874" y="3037"/>
                    </a:lnTo>
                    <a:cubicBezTo>
                      <a:pt x="85815" y="3037"/>
                      <a:pt x="85755" y="2987"/>
                      <a:pt x="85755" y="2918"/>
                    </a:cubicBezTo>
                    <a:cubicBezTo>
                      <a:pt x="85755" y="2848"/>
                      <a:pt x="85815" y="2798"/>
                      <a:pt x="85874" y="2798"/>
                    </a:cubicBezTo>
                    <a:close/>
                    <a:moveTo>
                      <a:pt x="85158" y="2798"/>
                    </a:moveTo>
                    <a:cubicBezTo>
                      <a:pt x="85228" y="2798"/>
                      <a:pt x="85277" y="2848"/>
                      <a:pt x="85277" y="2918"/>
                    </a:cubicBezTo>
                    <a:cubicBezTo>
                      <a:pt x="85277" y="2987"/>
                      <a:pt x="85228" y="3037"/>
                      <a:pt x="85158" y="3037"/>
                    </a:cubicBezTo>
                    <a:lnTo>
                      <a:pt x="84919" y="3037"/>
                    </a:lnTo>
                    <a:cubicBezTo>
                      <a:pt x="84849" y="3037"/>
                      <a:pt x="84799" y="2987"/>
                      <a:pt x="84799" y="2918"/>
                    </a:cubicBezTo>
                    <a:cubicBezTo>
                      <a:pt x="84799" y="2848"/>
                      <a:pt x="84849" y="2798"/>
                      <a:pt x="84919" y="2798"/>
                    </a:cubicBezTo>
                    <a:close/>
                    <a:moveTo>
                      <a:pt x="84202" y="2798"/>
                    </a:moveTo>
                    <a:cubicBezTo>
                      <a:pt x="84261" y="2798"/>
                      <a:pt x="84321" y="2848"/>
                      <a:pt x="84321" y="2918"/>
                    </a:cubicBezTo>
                    <a:cubicBezTo>
                      <a:pt x="84321" y="2987"/>
                      <a:pt x="84261" y="3037"/>
                      <a:pt x="84202" y="3037"/>
                    </a:cubicBezTo>
                    <a:lnTo>
                      <a:pt x="83963" y="3037"/>
                    </a:lnTo>
                    <a:cubicBezTo>
                      <a:pt x="83893" y="3037"/>
                      <a:pt x="83843" y="2987"/>
                      <a:pt x="83843" y="2918"/>
                    </a:cubicBezTo>
                    <a:cubicBezTo>
                      <a:pt x="83843" y="2848"/>
                      <a:pt x="83893" y="2798"/>
                      <a:pt x="83963" y="2798"/>
                    </a:cubicBezTo>
                    <a:close/>
                    <a:moveTo>
                      <a:pt x="83236" y="2798"/>
                    </a:moveTo>
                    <a:cubicBezTo>
                      <a:pt x="83305" y="2798"/>
                      <a:pt x="83356" y="2848"/>
                      <a:pt x="83356" y="2918"/>
                    </a:cubicBezTo>
                    <a:cubicBezTo>
                      <a:pt x="83356" y="2987"/>
                      <a:pt x="83305" y="3037"/>
                      <a:pt x="83236" y="3037"/>
                    </a:cubicBezTo>
                    <a:lnTo>
                      <a:pt x="82997" y="3037"/>
                    </a:lnTo>
                    <a:cubicBezTo>
                      <a:pt x="82937" y="3037"/>
                      <a:pt x="82878" y="2987"/>
                      <a:pt x="82878" y="2918"/>
                    </a:cubicBezTo>
                    <a:cubicBezTo>
                      <a:pt x="82878" y="2848"/>
                      <a:pt x="82937" y="2798"/>
                      <a:pt x="82997" y="2798"/>
                    </a:cubicBezTo>
                    <a:close/>
                    <a:moveTo>
                      <a:pt x="82280" y="2798"/>
                    </a:moveTo>
                    <a:cubicBezTo>
                      <a:pt x="82349" y="2798"/>
                      <a:pt x="82400" y="2848"/>
                      <a:pt x="82400" y="2918"/>
                    </a:cubicBezTo>
                    <a:cubicBezTo>
                      <a:pt x="82400" y="2987"/>
                      <a:pt x="82349" y="3037"/>
                      <a:pt x="82280" y="3037"/>
                    </a:cubicBezTo>
                    <a:lnTo>
                      <a:pt x="82041" y="3037"/>
                    </a:lnTo>
                    <a:cubicBezTo>
                      <a:pt x="81971" y="3037"/>
                      <a:pt x="81922" y="2987"/>
                      <a:pt x="81922" y="2918"/>
                    </a:cubicBezTo>
                    <a:cubicBezTo>
                      <a:pt x="81922" y="2848"/>
                      <a:pt x="81971" y="2798"/>
                      <a:pt x="82041" y="2798"/>
                    </a:cubicBezTo>
                    <a:close/>
                    <a:moveTo>
                      <a:pt x="81324" y="2798"/>
                    </a:moveTo>
                    <a:cubicBezTo>
                      <a:pt x="81384" y="2798"/>
                      <a:pt x="81444" y="2848"/>
                      <a:pt x="81444" y="2918"/>
                    </a:cubicBezTo>
                    <a:cubicBezTo>
                      <a:pt x="81444" y="2987"/>
                      <a:pt x="81384" y="3037"/>
                      <a:pt x="81324" y="3037"/>
                    </a:cubicBezTo>
                    <a:lnTo>
                      <a:pt x="81075" y="3037"/>
                    </a:lnTo>
                    <a:cubicBezTo>
                      <a:pt x="81015" y="3037"/>
                      <a:pt x="80955" y="2987"/>
                      <a:pt x="80955" y="2918"/>
                    </a:cubicBezTo>
                    <a:cubicBezTo>
                      <a:pt x="80955" y="2848"/>
                      <a:pt x="81015" y="2798"/>
                      <a:pt x="81075" y="2798"/>
                    </a:cubicBezTo>
                    <a:close/>
                    <a:moveTo>
                      <a:pt x="80358" y="2798"/>
                    </a:moveTo>
                    <a:cubicBezTo>
                      <a:pt x="80428" y="2798"/>
                      <a:pt x="80477" y="2848"/>
                      <a:pt x="80477" y="2918"/>
                    </a:cubicBezTo>
                    <a:cubicBezTo>
                      <a:pt x="80477" y="2987"/>
                      <a:pt x="80428" y="3037"/>
                      <a:pt x="80358" y="3037"/>
                    </a:cubicBezTo>
                    <a:lnTo>
                      <a:pt x="80119" y="3037"/>
                    </a:lnTo>
                    <a:cubicBezTo>
                      <a:pt x="80050" y="3037"/>
                      <a:pt x="79999" y="2987"/>
                      <a:pt x="79999" y="2918"/>
                    </a:cubicBezTo>
                    <a:cubicBezTo>
                      <a:pt x="79999" y="2848"/>
                      <a:pt x="80050" y="2798"/>
                      <a:pt x="80119" y="2798"/>
                    </a:cubicBezTo>
                    <a:close/>
                    <a:moveTo>
                      <a:pt x="79402" y="2798"/>
                    </a:moveTo>
                    <a:cubicBezTo>
                      <a:pt x="79462" y="2798"/>
                      <a:pt x="79522" y="2848"/>
                      <a:pt x="79522" y="2918"/>
                    </a:cubicBezTo>
                    <a:cubicBezTo>
                      <a:pt x="79522" y="2987"/>
                      <a:pt x="79462" y="3037"/>
                      <a:pt x="79402" y="3037"/>
                    </a:cubicBezTo>
                    <a:lnTo>
                      <a:pt x="79163" y="3037"/>
                    </a:lnTo>
                    <a:cubicBezTo>
                      <a:pt x="79094" y="3037"/>
                      <a:pt x="79044" y="2987"/>
                      <a:pt x="79044" y="2918"/>
                    </a:cubicBezTo>
                    <a:cubicBezTo>
                      <a:pt x="79044" y="2848"/>
                      <a:pt x="79094" y="2798"/>
                      <a:pt x="79163" y="2798"/>
                    </a:cubicBezTo>
                    <a:close/>
                    <a:moveTo>
                      <a:pt x="78437" y="2798"/>
                    </a:moveTo>
                    <a:cubicBezTo>
                      <a:pt x="78506" y="2798"/>
                      <a:pt x="78556" y="2848"/>
                      <a:pt x="78556" y="2918"/>
                    </a:cubicBezTo>
                    <a:cubicBezTo>
                      <a:pt x="78556" y="2987"/>
                      <a:pt x="78506" y="3037"/>
                      <a:pt x="78437" y="3037"/>
                    </a:cubicBezTo>
                    <a:lnTo>
                      <a:pt x="78198" y="3037"/>
                    </a:lnTo>
                    <a:cubicBezTo>
                      <a:pt x="78138" y="3037"/>
                      <a:pt x="78078" y="2987"/>
                      <a:pt x="78078" y="2918"/>
                    </a:cubicBezTo>
                    <a:cubicBezTo>
                      <a:pt x="78078" y="2848"/>
                      <a:pt x="78138" y="2798"/>
                      <a:pt x="78198" y="2798"/>
                    </a:cubicBezTo>
                    <a:close/>
                    <a:moveTo>
                      <a:pt x="77481" y="2798"/>
                    </a:moveTo>
                    <a:cubicBezTo>
                      <a:pt x="77550" y="2798"/>
                      <a:pt x="77600" y="2848"/>
                      <a:pt x="77600" y="2918"/>
                    </a:cubicBezTo>
                    <a:cubicBezTo>
                      <a:pt x="77600" y="2987"/>
                      <a:pt x="77550" y="3037"/>
                      <a:pt x="77481" y="3037"/>
                    </a:cubicBezTo>
                    <a:lnTo>
                      <a:pt x="77242" y="3037"/>
                    </a:lnTo>
                    <a:cubicBezTo>
                      <a:pt x="77172" y="3037"/>
                      <a:pt x="77122" y="2987"/>
                      <a:pt x="77122" y="2918"/>
                    </a:cubicBezTo>
                    <a:cubicBezTo>
                      <a:pt x="77122" y="2848"/>
                      <a:pt x="77172" y="2798"/>
                      <a:pt x="77242" y="2798"/>
                    </a:cubicBezTo>
                    <a:close/>
                    <a:moveTo>
                      <a:pt x="111934" y="52129"/>
                    </a:moveTo>
                    <a:cubicBezTo>
                      <a:pt x="111934" y="52198"/>
                      <a:pt x="111884" y="52248"/>
                      <a:pt x="111814" y="52248"/>
                    </a:cubicBezTo>
                    <a:cubicBezTo>
                      <a:pt x="111744" y="52248"/>
                      <a:pt x="111695" y="52198"/>
                      <a:pt x="111695" y="52129"/>
                    </a:cubicBezTo>
                    <a:lnTo>
                      <a:pt x="111695" y="51890"/>
                    </a:lnTo>
                    <a:cubicBezTo>
                      <a:pt x="111695" y="51820"/>
                      <a:pt x="111744" y="51770"/>
                      <a:pt x="111814" y="51770"/>
                    </a:cubicBezTo>
                    <a:cubicBezTo>
                      <a:pt x="111884" y="51770"/>
                      <a:pt x="111934" y="51820"/>
                      <a:pt x="111934" y="51890"/>
                    </a:cubicBezTo>
                    <a:close/>
                    <a:moveTo>
                      <a:pt x="111695" y="40368"/>
                    </a:moveTo>
                    <a:cubicBezTo>
                      <a:pt x="111695" y="40308"/>
                      <a:pt x="111744" y="40249"/>
                      <a:pt x="111814" y="40249"/>
                    </a:cubicBezTo>
                    <a:cubicBezTo>
                      <a:pt x="111884" y="40249"/>
                      <a:pt x="111934" y="40308"/>
                      <a:pt x="111934" y="40368"/>
                    </a:cubicBezTo>
                    <a:lnTo>
                      <a:pt x="111934" y="40607"/>
                    </a:lnTo>
                    <a:cubicBezTo>
                      <a:pt x="111934" y="40677"/>
                      <a:pt x="111884" y="40737"/>
                      <a:pt x="111814" y="40737"/>
                    </a:cubicBezTo>
                    <a:cubicBezTo>
                      <a:pt x="111744" y="40737"/>
                      <a:pt x="111695" y="40677"/>
                      <a:pt x="111695" y="40607"/>
                    </a:cubicBezTo>
                    <a:close/>
                    <a:moveTo>
                      <a:pt x="111695" y="41335"/>
                    </a:moveTo>
                    <a:cubicBezTo>
                      <a:pt x="111695" y="41264"/>
                      <a:pt x="111744" y="41215"/>
                      <a:pt x="111814" y="41215"/>
                    </a:cubicBezTo>
                    <a:cubicBezTo>
                      <a:pt x="111884" y="41215"/>
                      <a:pt x="111934" y="41264"/>
                      <a:pt x="111934" y="41335"/>
                    </a:cubicBezTo>
                    <a:lnTo>
                      <a:pt x="111934" y="41574"/>
                    </a:lnTo>
                    <a:cubicBezTo>
                      <a:pt x="111934" y="41643"/>
                      <a:pt x="111884" y="41693"/>
                      <a:pt x="111814" y="41693"/>
                    </a:cubicBezTo>
                    <a:cubicBezTo>
                      <a:pt x="111744" y="41693"/>
                      <a:pt x="111695" y="41643"/>
                      <a:pt x="111695" y="41574"/>
                    </a:cubicBezTo>
                    <a:close/>
                    <a:moveTo>
                      <a:pt x="111695" y="42290"/>
                    </a:moveTo>
                    <a:cubicBezTo>
                      <a:pt x="111695" y="42231"/>
                      <a:pt x="111744" y="42171"/>
                      <a:pt x="111814" y="42171"/>
                    </a:cubicBezTo>
                    <a:cubicBezTo>
                      <a:pt x="111884" y="42171"/>
                      <a:pt x="111934" y="42231"/>
                      <a:pt x="111934" y="42290"/>
                    </a:cubicBezTo>
                    <a:lnTo>
                      <a:pt x="111934" y="42529"/>
                    </a:lnTo>
                    <a:cubicBezTo>
                      <a:pt x="111934" y="42599"/>
                      <a:pt x="111884" y="42649"/>
                      <a:pt x="111814" y="42649"/>
                    </a:cubicBezTo>
                    <a:cubicBezTo>
                      <a:pt x="111744" y="42649"/>
                      <a:pt x="111695" y="42599"/>
                      <a:pt x="111695" y="42529"/>
                    </a:cubicBezTo>
                    <a:close/>
                    <a:moveTo>
                      <a:pt x="111695" y="43256"/>
                    </a:moveTo>
                    <a:cubicBezTo>
                      <a:pt x="111695" y="43187"/>
                      <a:pt x="111744" y="43127"/>
                      <a:pt x="111814" y="43127"/>
                    </a:cubicBezTo>
                    <a:cubicBezTo>
                      <a:pt x="111884" y="43127"/>
                      <a:pt x="111934" y="43187"/>
                      <a:pt x="111934" y="43256"/>
                    </a:cubicBezTo>
                    <a:lnTo>
                      <a:pt x="111934" y="43495"/>
                    </a:lnTo>
                    <a:cubicBezTo>
                      <a:pt x="111934" y="43555"/>
                      <a:pt x="111884" y="43614"/>
                      <a:pt x="111814" y="43614"/>
                    </a:cubicBezTo>
                    <a:cubicBezTo>
                      <a:pt x="111744" y="43614"/>
                      <a:pt x="111695" y="43555"/>
                      <a:pt x="111695" y="43495"/>
                    </a:cubicBezTo>
                    <a:close/>
                    <a:moveTo>
                      <a:pt x="111695" y="44212"/>
                    </a:moveTo>
                    <a:cubicBezTo>
                      <a:pt x="111695" y="44143"/>
                      <a:pt x="111744" y="44092"/>
                      <a:pt x="111814" y="44092"/>
                    </a:cubicBezTo>
                    <a:cubicBezTo>
                      <a:pt x="111884" y="44092"/>
                      <a:pt x="111934" y="44143"/>
                      <a:pt x="111934" y="44212"/>
                    </a:cubicBezTo>
                    <a:lnTo>
                      <a:pt x="111934" y="44451"/>
                    </a:lnTo>
                    <a:cubicBezTo>
                      <a:pt x="111934" y="44521"/>
                      <a:pt x="111884" y="44570"/>
                      <a:pt x="111814" y="44570"/>
                    </a:cubicBezTo>
                    <a:cubicBezTo>
                      <a:pt x="111744" y="44570"/>
                      <a:pt x="111695" y="44521"/>
                      <a:pt x="111695" y="44451"/>
                    </a:cubicBezTo>
                    <a:close/>
                    <a:moveTo>
                      <a:pt x="111695" y="45168"/>
                    </a:moveTo>
                    <a:cubicBezTo>
                      <a:pt x="111695" y="45108"/>
                      <a:pt x="111744" y="45048"/>
                      <a:pt x="111814" y="45048"/>
                    </a:cubicBezTo>
                    <a:cubicBezTo>
                      <a:pt x="111884" y="45048"/>
                      <a:pt x="111934" y="45108"/>
                      <a:pt x="111934" y="45168"/>
                    </a:cubicBezTo>
                    <a:lnTo>
                      <a:pt x="111934" y="45407"/>
                    </a:lnTo>
                    <a:cubicBezTo>
                      <a:pt x="111934" y="45477"/>
                      <a:pt x="111884" y="45526"/>
                      <a:pt x="111814" y="45526"/>
                    </a:cubicBezTo>
                    <a:cubicBezTo>
                      <a:pt x="111744" y="45526"/>
                      <a:pt x="111695" y="45477"/>
                      <a:pt x="111695" y="45407"/>
                    </a:cubicBezTo>
                    <a:close/>
                    <a:moveTo>
                      <a:pt x="111695" y="46134"/>
                    </a:moveTo>
                    <a:cubicBezTo>
                      <a:pt x="111695" y="46064"/>
                      <a:pt x="111744" y="46015"/>
                      <a:pt x="111814" y="46015"/>
                    </a:cubicBezTo>
                    <a:cubicBezTo>
                      <a:pt x="111884" y="46015"/>
                      <a:pt x="111934" y="46064"/>
                      <a:pt x="111934" y="46134"/>
                    </a:cubicBezTo>
                    <a:lnTo>
                      <a:pt x="111934" y="46373"/>
                    </a:lnTo>
                    <a:cubicBezTo>
                      <a:pt x="111934" y="46433"/>
                      <a:pt x="111884" y="46493"/>
                      <a:pt x="111814" y="46493"/>
                    </a:cubicBezTo>
                    <a:cubicBezTo>
                      <a:pt x="111744" y="46493"/>
                      <a:pt x="111695" y="46433"/>
                      <a:pt x="111695" y="46373"/>
                    </a:cubicBezTo>
                    <a:close/>
                    <a:moveTo>
                      <a:pt x="111695" y="47090"/>
                    </a:moveTo>
                    <a:cubicBezTo>
                      <a:pt x="111695" y="47020"/>
                      <a:pt x="111744" y="46971"/>
                      <a:pt x="111814" y="46971"/>
                    </a:cubicBezTo>
                    <a:cubicBezTo>
                      <a:pt x="111884" y="46971"/>
                      <a:pt x="111934" y="47020"/>
                      <a:pt x="111934" y="47090"/>
                    </a:cubicBezTo>
                    <a:lnTo>
                      <a:pt x="111934" y="47329"/>
                    </a:lnTo>
                    <a:cubicBezTo>
                      <a:pt x="111934" y="47398"/>
                      <a:pt x="111884" y="47449"/>
                      <a:pt x="111814" y="47449"/>
                    </a:cubicBezTo>
                    <a:cubicBezTo>
                      <a:pt x="111744" y="47449"/>
                      <a:pt x="111695" y="47398"/>
                      <a:pt x="111695" y="47329"/>
                    </a:cubicBezTo>
                    <a:close/>
                    <a:moveTo>
                      <a:pt x="111695" y="48046"/>
                    </a:moveTo>
                    <a:cubicBezTo>
                      <a:pt x="111695" y="47986"/>
                      <a:pt x="111744" y="47926"/>
                      <a:pt x="111814" y="47926"/>
                    </a:cubicBezTo>
                    <a:cubicBezTo>
                      <a:pt x="111884" y="47926"/>
                      <a:pt x="111934" y="47986"/>
                      <a:pt x="111934" y="48046"/>
                    </a:cubicBezTo>
                    <a:lnTo>
                      <a:pt x="111934" y="48295"/>
                    </a:lnTo>
                    <a:cubicBezTo>
                      <a:pt x="111934" y="48354"/>
                      <a:pt x="111884" y="48414"/>
                      <a:pt x="111814" y="48414"/>
                    </a:cubicBezTo>
                    <a:cubicBezTo>
                      <a:pt x="111744" y="48414"/>
                      <a:pt x="111695" y="48354"/>
                      <a:pt x="111695" y="48295"/>
                    </a:cubicBezTo>
                    <a:close/>
                    <a:moveTo>
                      <a:pt x="111695" y="49011"/>
                    </a:moveTo>
                    <a:cubicBezTo>
                      <a:pt x="111695" y="48942"/>
                      <a:pt x="111744" y="48892"/>
                      <a:pt x="111814" y="48892"/>
                    </a:cubicBezTo>
                    <a:cubicBezTo>
                      <a:pt x="111884" y="48892"/>
                      <a:pt x="111934" y="48942"/>
                      <a:pt x="111934" y="49011"/>
                    </a:cubicBezTo>
                    <a:lnTo>
                      <a:pt x="111934" y="49250"/>
                    </a:lnTo>
                    <a:cubicBezTo>
                      <a:pt x="111934" y="49321"/>
                      <a:pt x="111884" y="49370"/>
                      <a:pt x="111814" y="49370"/>
                    </a:cubicBezTo>
                    <a:cubicBezTo>
                      <a:pt x="111744" y="49370"/>
                      <a:pt x="111695" y="49321"/>
                      <a:pt x="111695" y="49250"/>
                    </a:cubicBezTo>
                    <a:close/>
                    <a:moveTo>
                      <a:pt x="111695" y="49967"/>
                    </a:moveTo>
                    <a:cubicBezTo>
                      <a:pt x="111695" y="49908"/>
                      <a:pt x="111744" y="49848"/>
                      <a:pt x="111814" y="49848"/>
                    </a:cubicBezTo>
                    <a:cubicBezTo>
                      <a:pt x="111884" y="49848"/>
                      <a:pt x="111934" y="49908"/>
                      <a:pt x="111934" y="49967"/>
                    </a:cubicBezTo>
                    <a:lnTo>
                      <a:pt x="111934" y="50206"/>
                    </a:lnTo>
                    <a:cubicBezTo>
                      <a:pt x="111934" y="50276"/>
                      <a:pt x="111884" y="50326"/>
                      <a:pt x="111814" y="50326"/>
                    </a:cubicBezTo>
                    <a:cubicBezTo>
                      <a:pt x="111744" y="50326"/>
                      <a:pt x="111695" y="50276"/>
                      <a:pt x="111695" y="50206"/>
                    </a:cubicBezTo>
                    <a:close/>
                    <a:moveTo>
                      <a:pt x="111695" y="50934"/>
                    </a:moveTo>
                    <a:cubicBezTo>
                      <a:pt x="111695" y="50864"/>
                      <a:pt x="111744" y="50814"/>
                      <a:pt x="111814" y="50814"/>
                    </a:cubicBezTo>
                    <a:cubicBezTo>
                      <a:pt x="111884" y="50814"/>
                      <a:pt x="111934" y="50864"/>
                      <a:pt x="111934" y="50934"/>
                    </a:cubicBezTo>
                    <a:lnTo>
                      <a:pt x="111934" y="51173"/>
                    </a:lnTo>
                    <a:cubicBezTo>
                      <a:pt x="111934" y="51232"/>
                      <a:pt x="111884" y="51292"/>
                      <a:pt x="111814" y="51292"/>
                    </a:cubicBezTo>
                    <a:cubicBezTo>
                      <a:pt x="111744" y="51292"/>
                      <a:pt x="111695" y="51232"/>
                      <a:pt x="111695" y="51173"/>
                    </a:cubicBezTo>
                    <a:close/>
                    <a:moveTo>
                      <a:pt x="111854" y="62166"/>
                    </a:moveTo>
                    <a:lnTo>
                      <a:pt x="112691" y="62166"/>
                    </a:lnTo>
                    <a:cubicBezTo>
                      <a:pt x="112780" y="62166"/>
                      <a:pt x="112850" y="62096"/>
                      <a:pt x="112850" y="62007"/>
                    </a:cubicBezTo>
                    <a:lnTo>
                      <a:pt x="112850" y="61180"/>
                    </a:lnTo>
                    <a:lnTo>
                      <a:pt x="113527" y="61180"/>
                    </a:lnTo>
                    <a:lnTo>
                      <a:pt x="113527" y="62843"/>
                    </a:lnTo>
                    <a:lnTo>
                      <a:pt x="111854" y="62843"/>
                    </a:lnTo>
                    <a:close/>
                    <a:moveTo>
                      <a:pt x="112850" y="60941"/>
                    </a:moveTo>
                    <a:lnTo>
                      <a:pt x="112850" y="60294"/>
                    </a:lnTo>
                    <a:lnTo>
                      <a:pt x="114413" y="60294"/>
                    </a:lnTo>
                    <a:lnTo>
                      <a:pt x="114413" y="63729"/>
                    </a:lnTo>
                    <a:lnTo>
                      <a:pt x="110968" y="63729"/>
                    </a:lnTo>
                    <a:lnTo>
                      <a:pt x="110968" y="62166"/>
                    </a:lnTo>
                    <a:lnTo>
                      <a:pt x="111615" y="62166"/>
                    </a:lnTo>
                    <a:lnTo>
                      <a:pt x="111615" y="62963"/>
                    </a:lnTo>
                    <a:cubicBezTo>
                      <a:pt x="111615" y="63032"/>
                      <a:pt x="111675" y="63082"/>
                      <a:pt x="111735" y="63082"/>
                    </a:cubicBezTo>
                    <a:lnTo>
                      <a:pt x="113647" y="63082"/>
                    </a:lnTo>
                    <a:cubicBezTo>
                      <a:pt x="113706" y="63082"/>
                      <a:pt x="113766" y="63032"/>
                      <a:pt x="113766" y="62963"/>
                    </a:cubicBezTo>
                    <a:lnTo>
                      <a:pt x="113766" y="61060"/>
                    </a:lnTo>
                    <a:cubicBezTo>
                      <a:pt x="113766" y="60991"/>
                      <a:pt x="113706" y="60941"/>
                      <a:pt x="113647" y="60941"/>
                    </a:cubicBezTo>
                    <a:close/>
                    <a:moveTo>
                      <a:pt x="110968" y="60294"/>
                    </a:moveTo>
                    <a:lnTo>
                      <a:pt x="112531" y="60294"/>
                    </a:lnTo>
                    <a:lnTo>
                      <a:pt x="112531" y="61847"/>
                    </a:lnTo>
                    <a:lnTo>
                      <a:pt x="110968" y="61847"/>
                    </a:lnTo>
                    <a:close/>
                    <a:moveTo>
                      <a:pt x="76275" y="61250"/>
                    </a:moveTo>
                    <a:cubicBezTo>
                      <a:pt x="76216" y="61250"/>
                      <a:pt x="76156" y="61200"/>
                      <a:pt x="76156" y="61130"/>
                    </a:cubicBezTo>
                    <a:cubicBezTo>
                      <a:pt x="76156" y="61071"/>
                      <a:pt x="76216" y="61011"/>
                      <a:pt x="76275" y="61011"/>
                    </a:cubicBezTo>
                    <a:lnTo>
                      <a:pt x="76525" y="61011"/>
                    </a:lnTo>
                    <a:cubicBezTo>
                      <a:pt x="76584" y="61011"/>
                      <a:pt x="76644" y="61071"/>
                      <a:pt x="76644" y="61130"/>
                    </a:cubicBezTo>
                    <a:cubicBezTo>
                      <a:pt x="76644" y="61200"/>
                      <a:pt x="76584" y="61250"/>
                      <a:pt x="76525" y="61250"/>
                    </a:cubicBezTo>
                    <a:close/>
                    <a:moveTo>
                      <a:pt x="103390" y="61011"/>
                    </a:moveTo>
                    <a:cubicBezTo>
                      <a:pt x="103460" y="61011"/>
                      <a:pt x="103519" y="61071"/>
                      <a:pt x="103519" y="61130"/>
                    </a:cubicBezTo>
                    <a:cubicBezTo>
                      <a:pt x="103519" y="61200"/>
                      <a:pt x="103460" y="61250"/>
                      <a:pt x="103390" y="61250"/>
                    </a:cubicBezTo>
                    <a:lnTo>
                      <a:pt x="103151" y="61250"/>
                    </a:lnTo>
                    <a:cubicBezTo>
                      <a:pt x="103092" y="61250"/>
                      <a:pt x="103032" y="61200"/>
                      <a:pt x="103032" y="61130"/>
                    </a:cubicBezTo>
                    <a:cubicBezTo>
                      <a:pt x="103032" y="61071"/>
                      <a:pt x="103092" y="61011"/>
                      <a:pt x="103151" y="61011"/>
                    </a:cubicBezTo>
                    <a:close/>
                    <a:moveTo>
                      <a:pt x="102434" y="61011"/>
                    </a:moveTo>
                    <a:cubicBezTo>
                      <a:pt x="102504" y="61011"/>
                      <a:pt x="102554" y="61071"/>
                      <a:pt x="102554" y="61130"/>
                    </a:cubicBezTo>
                    <a:cubicBezTo>
                      <a:pt x="102554" y="61200"/>
                      <a:pt x="102504" y="61250"/>
                      <a:pt x="102434" y="61250"/>
                    </a:cubicBezTo>
                    <a:lnTo>
                      <a:pt x="102195" y="61250"/>
                    </a:lnTo>
                    <a:cubicBezTo>
                      <a:pt x="102125" y="61250"/>
                      <a:pt x="102076" y="61200"/>
                      <a:pt x="102076" y="61130"/>
                    </a:cubicBezTo>
                    <a:cubicBezTo>
                      <a:pt x="102076" y="61071"/>
                      <a:pt x="102125" y="61011"/>
                      <a:pt x="102195" y="61011"/>
                    </a:cubicBezTo>
                    <a:close/>
                    <a:moveTo>
                      <a:pt x="101478" y="61011"/>
                    </a:moveTo>
                    <a:cubicBezTo>
                      <a:pt x="101538" y="61011"/>
                      <a:pt x="101598" y="61071"/>
                      <a:pt x="101598" y="61130"/>
                    </a:cubicBezTo>
                    <a:cubicBezTo>
                      <a:pt x="101598" y="61200"/>
                      <a:pt x="101538" y="61250"/>
                      <a:pt x="101478" y="61250"/>
                    </a:cubicBezTo>
                    <a:lnTo>
                      <a:pt x="101239" y="61250"/>
                    </a:lnTo>
                    <a:cubicBezTo>
                      <a:pt x="101169" y="61250"/>
                      <a:pt x="101120" y="61200"/>
                      <a:pt x="101120" y="61130"/>
                    </a:cubicBezTo>
                    <a:cubicBezTo>
                      <a:pt x="101120" y="61071"/>
                      <a:pt x="101169" y="61011"/>
                      <a:pt x="101239" y="61011"/>
                    </a:cubicBezTo>
                    <a:close/>
                    <a:moveTo>
                      <a:pt x="100512" y="61011"/>
                    </a:moveTo>
                    <a:cubicBezTo>
                      <a:pt x="100582" y="61011"/>
                      <a:pt x="100632" y="61071"/>
                      <a:pt x="100632" y="61130"/>
                    </a:cubicBezTo>
                    <a:cubicBezTo>
                      <a:pt x="100632" y="61200"/>
                      <a:pt x="100582" y="61250"/>
                      <a:pt x="100512" y="61250"/>
                    </a:cubicBezTo>
                    <a:lnTo>
                      <a:pt x="100273" y="61250"/>
                    </a:lnTo>
                    <a:cubicBezTo>
                      <a:pt x="100213" y="61250"/>
                      <a:pt x="100154" y="61200"/>
                      <a:pt x="100154" y="61130"/>
                    </a:cubicBezTo>
                    <a:cubicBezTo>
                      <a:pt x="100154" y="61071"/>
                      <a:pt x="100213" y="61011"/>
                      <a:pt x="100273" y="61011"/>
                    </a:cubicBezTo>
                    <a:close/>
                    <a:moveTo>
                      <a:pt x="99556" y="61011"/>
                    </a:moveTo>
                    <a:cubicBezTo>
                      <a:pt x="99626" y="61011"/>
                      <a:pt x="99676" y="61071"/>
                      <a:pt x="99676" y="61130"/>
                    </a:cubicBezTo>
                    <a:cubicBezTo>
                      <a:pt x="99676" y="61200"/>
                      <a:pt x="99626" y="61250"/>
                      <a:pt x="99556" y="61250"/>
                    </a:cubicBezTo>
                    <a:lnTo>
                      <a:pt x="99317" y="61250"/>
                    </a:lnTo>
                    <a:cubicBezTo>
                      <a:pt x="99248" y="61250"/>
                      <a:pt x="99198" y="61200"/>
                      <a:pt x="99198" y="61130"/>
                    </a:cubicBezTo>
                    <a:cubicBezTo>
                      <a:pt x="99198" y="61071"/>
                      <a:pt x="99248" y="61011"/>
                      <a:pt x="99317" y="61011"/>
                    </a:cubicBezTo>
                    <a:close/>
                    <a:moveTo>
                      <a:pt x="98600" y="61011"/>
                    </a:moveTo>
                    <a:cubicBezTo>
                      <a:pt x="98660" y="61011"/>
                      <a:pt x="98720" y="61071"/>
                      <a:pt x="98720" y="61130"/>
                    </a:cubicBezTo>
                    <a:cubicBezTo>
                      <a:pt x="98720" y="61200"/>
                      <a:pt x="98660" y="61250"/>
                      <a:pt x="98600" y="61250"/>
                    </a:cubicBezTo>
                    <a:lnTo>
                      <a:pt x="98352" y="61250"/>
                    </a:lnTo>
                    <a:cubicBezTo>
                      <a:pt x="98292" y="61250"/>
                      <a:pt x="98232" y="61200"/>
                      <a:pt x="98232" y="61130"/>
                    </a:cubicBezTo>
                    <a:cubicBezTo>
                      <a:pt x="98232" y="61071"/>
                      <a:pt x="98292" y="61011"/>
                      <a:pt x="98352" y="61011"/>
                    </a:cubicBezTo>
                    <a:close/>
                    <a:moveTo>
                      <a:pt x="97635" y="61011"/>
                    </a:moveTo>
                    <a:cubicBezTo>
                      <a:pt x="97704" y="61011"/>
                      <a:pt x="97754" y="61071"/>
                      <a:pt x="97754" y="61130"/>
                    </a:cubicBezTo>
                    <a:cubicBezTo>
                      <a:pt x="97754" y="61200"/>
                      <a:pt x="97704" y="61250"/>
                      <a:pt x="97635" y="61250"/>
                    </a:cubicBezTo>
                    <a:lnTo>
                      <a:pt x="97396" y="61250"/>
                    </a:lnTo>
                    <a:cubicBezTo>
                      <a:pt x="97326" y="61250"/>
                      <a:pt x="97276" y="61200"/>
                      <a:pt x="97276" y="61130"/>
                    </a:cubicBezTo>
                    <a:cubicBezTo>
                      <a:pt x="97276" y="61071"/>
                      <a:pt x="97326" y="61011"/>
                      <a:pt x="97396" y="61011"/>
                    </a:cubicBezTo>
                    <a:close/>
                    <a:moveTo>
                      <a:pt x="96679" y="61011"/>
                    </a:moveTo>
                    <a:cubicBezTo>
                      <a:pt x="96739" y="61011"/>
                      <a:pt x="96798" y="61071"/>
                      <a:pt x="96798" y="61130"/>
                    </a:cubicBezTo>
                    <a:cubicBezTo>
                      <a:pt x="96798" y="61200"/>
                      <a:pt x="96739" y="61250"/>
                      <a:pt x="96679" y="61250"/>
                    </a:cubicBezTo>
                    <a:lnTo>
                      <a:pt x="96440" y="61250"/>
                    </a:lnTo>
                    <a:cubicBezTo>
                      <a:pt x="96370" y="61250"/>
                      <a:pt x="96320" y="61200"/>
                      <a:pt x="96320" y="61130"/>
                    </a:cubicBezTo>
                    <a:cubicBezTo>
                      <a:pt x="96320" y="61071"/>
                      <a:pt x="96370" y="61011"/>
                      <a:pt x="96440" y="61011"/>
                    </a:cubicBezTo>
                    <a:close/>
                    <a:moveTo>
                      <a:pt x="95713" y="61011"/>
                    </a:moveTo>
                    <a:cubicBezTo>
                      <a:pt x="95783" y="61011"/>
                      <a:pt x="95832" y="61071"/>
                      <a:pt x="95832" y="61130"/>
                    </a:cubicBezTo>
                    <a:cubicBezTo>
                      <a:pt x="95832" y="61200"/>
                      <a:pt x="95783" y="61250"/>
                      <a:pt x="95713" y="61250"/>
                    </a:cubicBezTo>
                    <a:lnTo>
                      <a:pt x="95474" y="61250"/>
                    </a:lnTo>
                    <a:cubicBezTo>
                      <a:pt x="95414" y="61250"/>
                      <a:pt x="95354" y="61200"/>
                      <a:pt x="95354" y="61130"/>
                    </a:cubicBezTo>
                    <a:cubicBezTo>
                      <a:pt x="95354" y="61071"/>
                      <a:pt x="95414" y="61011"/>
                      <a:pt x="95474" y="61011"/>
                    </a:cubicBezTo>
                    <a:close/>
                    <a:moveTo>
                      <a:pt x="94757" y="61011"/>
                    </a:moveTo>
                    <a:cubicBezTo>
                      <a:pt x="94827" y="61011"/>
                      <a:pt x="94876" y="61071"/>
                      <a:pt x="94876" y="61130"/>
                    </a:cubicBezTo>
                    <a:cubicBezTo>
                      <a:pt x="94876" y="61200"/>
                      <a:pt x="94827" y="61250"/>
                      <a:pt x="94757" y="61250"/>
                    </a:cubicBezTo>
                    <a:lnTo>
                      <a:pt x="94518" y="61250"/>
                    </a:lnTo>
                    <a:cubicBezTo>
                      <a:pt x="94448" y="61250"/>
                      <a:pt x="94398" y="61200"/>
                      <a:pt x="94398" y="61130"/>
                    </a:cubicBezTo>
                    <a:cubicBezTo>
                      <a:pt x="94398" y="61071"/>
                      <a:pt x="94448" y="61011"/>
                      <a:pt x="94518" y="61011"/>
                    </a:cubicBezTo>
                    <a:close/>
                    <a:moveTo>
                      <a:pt x="93801" y="61011"/>
                    </a:moveTo>
                    <a:cubicBezTo>
                      <a:pt x="93860" y="61011"/>
                      <a:pt x="93920" y="61071"/>
                      <a:pt x="93920" y="61130"/>
                    </a:cubicBezTo>
                    <a:cubicBezTo>
                      <a:pt x="93920" y="61200"/>
                      <a:pt x="93860" y="61250"/>
                      <a:pt x="93801" y="61250"/>
                    </a:cubicBezTo>
                    <a:lnTo>
                      <a:pt x="93552" y="61250"/>
                    </a:lnTo>
                    <a:cubicBezTo>
                      <a:pt x="93492" y="61250"/>
                      <a:pt x="93433" y="61200"/>
                      <a:pt x="93433" y="61130"/>
                    </a:cubicBezTo>
                    <a:cubicBezTo>
                      <a:pt x="93433" y="61071"/>
                      <a:pt x="93492" y="61011"/>
                      <a:pt x="93552" y="61011"/>
                    </a:cubicBezTo>
                    <a:close/>
                    <a:moveTo>
                      <a:pt x="92835" y="61011"/>
                    </a:moveTo>
                    <a:cubicBezTo>
                      <a:pt x="92905" y="61011"/>
                      <a:pt x="92955" y="61071"/>
                      <a:pt x="92955" y="61130"/>
                    </a:cubicBezTo>
                    <a:cubicBezTo>
                      <a:pt x="92955" y="61200"/>
                      <a:pt x="92905" y="61250"/>
                      <a:pt x="92835" y="61250"/>
                    </a:cubicBezTo>
                    <a:lnTo>
                      <a:pt x="92596" y="61250"/>
                    </a:lnTo>
                    <a:cubicBezTo>
                      <a:pt x="92526" y="61250"/>
                      <a:pt x="92477" y="61200"/>
                      <a:pt x="92477" y="61130"/>
                    </a:cubicBezTo>
                    <a:cubicBezTo>
                      <a:pt x="92477" y="61071"/>
                      <a:pt x="92526" y="61011"/>
                      <a:pt x="92596" y="61011"/>
                    </a:cubicBezTo>
                    <a:close/>
                    <a:moveTo>
                      <a:pt x="91879" y="61011"/>
                    </a:moveTo>
                    <a:cubicBezTo>
                      <a:pt x="91939" y="61011"/>
                      <a:pt x="91999" y="61071"/>
                      <a:pt x="91999" y="61130"/>
                    </a:cubicBezTo>
                    <a:cubicBezTo>
                      <a:pt x="91999" y="61200"/>
                      <a:pt x="91939" y="61250"/>
                      <a:pt x="91879" y="61250"/>
                    </a:cubicBezTo>
                    <a:lnTo>
                      <a:pt x="91640" y="61250"/>
                    </a:lnTo>
                    <a:cubicBezTo>
                      <a:pt x="91570" y="61250"/>
                      <a:pt x="91521" y="61200"/>
                      <a:pt x="91521" y="61130"/>
                    </a:cubicBezTo>
                    <a:cubicBezTo>
                      <a:pt x="91521" y="61071"/>
                      <a:pt x="91570" y="61011"/>
                      <a:pt x="91640" y="61011"/>
                    </a:cubicBezTo>
                    <a:close/>
                    <a:moveTo>
                      <a:pt x="90913" y="61011"/>
                    </a:moveTo>
                    <a:cubicBezTo>
                      <a:pt x="90983" y="61011"/>
                      <a:pt x="91033" y="61071"/>
                      <a:pt x="91033" y="61130"/>
                    </a:cubicBezTo>
                    <a:cubicBezTo>
                      <a:pt x="91033" y="61200"/>
                      <a:pt x="90983" y="61250"/>
                      <a:pt x="90913" y="61250"/>
                    </a:cubicBezTo>
                    <a:lnTo>
                      <a:pt x="90674" y="61250"/>
                    </a:lnTo>
                    <a:cubicBezTo>
                      <a:pt x="90614" y="61250"/>
                      <a:pt x="90555" y="61200"/>
                      <a:pt x="90555" y="61130"/>
                    </a:cubicBezTo>
                    <a:cubicBezTo>
                      <a:pt x="90555" y="61071"/>
                      <a:pt x="90614" y="61011"/>
                      <a:pt x="90674" y="61011"/>
                    </a:cubicBezTo>
                    <a:close/>
                    <a:moveTo>
                      <a:pt x="89957" y="61011"/>
                    </a:moveTo>
                    <a:cubicBezTo>
                      <a:pt x="90027" y="61011"/>
                      <a:pt x="90077" y="61071"/>
                      <a:pt x="90077" y="61130"/>
                    </a:cubicBezTo>
                    <a:cubicBezTo>
                      <a:pt x="90077" y="61200"/>
                      <a:pt x="90027" y="61250"/>
                      <a:pt x="89957" y="61250"/>
                    </a:cubicBezTo>
                    <a:lnTo>
                      <a:pt x="89718" y="61250"/>
                    </a:lnTo>
                    <a:cubicBezTo>
                      <a:pt x="89649" y="61250"/>
                      <a:pt x="89599" y="61200"/>
                      <a:pt x="89599" y="61130"/>
                    </a:cubicBezTo>
                    <a:cubicBezTo>
                      <a:pt x="89599" y="61071"/>
                      <a:pt x="89649" y="61011"/>
                      <a:pt x="89718" y="61011"/>
                    </a:cubicBezTo>
                    <a:close/>
                    <a:moveTo>
                      <a:pt x="89001" y="61011"/>
                    </a:moveTo>
                    <a:cubicBezTo>
                      <a:pt x="89061" y="61011"/>
                      <a:pt x="89121" y="61071"/>
                      <a:pt x="89121" y="61130"/>
                    </a:cubicBezTo>
                    <a:cubicBezTo>
                      <a:pt x="89121" y="61200"/>
                      <a:pt x="89061" y="61250"/>
                      <a:pt x="89001" y="61250"/>
                    </a:cubicBezTo>
                    <a:lnTo>
                      <a:pt x="88762" y="61250"/>
                    </a:lnTo>
                    <a:cubicBezTo>
                      <a:pt x="88693" y="61250"/>
                      <a:pt x="88633" y="61200"/>
                      <a:pt x="88633" y="61130"/>
                    </a:cubicBezTo>
                    <a:cubicBezTo>
                      <a:pt x="88633" y="61071"/>
                      <a:pt x="88693" y="61011"/>
                      <a:pt x="88762" y="61011"/>
                    </a:cubicBezTo>
                    <a:close/>
                    <a:moveTo>
                      <a:pt x="88036" y="61011"/>
                    </a:moveTo>
                    <a:cubicBezTo>
                      <a:pt x="88105" y="61011"/>
                      <a:pt x="88155" y="61071"/>
                      <a:pt x="88155" y="61130"/>
                    </a:cubicBezTo>
                    <a:cubicBezTo>
                      <a:pt x="88155" y="61200"/>
                      <a:pt x="88105" y="61250"/>
                      <a:pt x="88036" y="61250"/>
                    </a:cubicBezTo>
                    <a:lnTo>
                      <a:pt x="87797" y="61250"/>
                    </a:lnTo>
                    <a:cubicBezTo>
                      <a:pt x="87727" y="61250"/>
                      <a:pt x="87677" y="61200"/>
                      <a:pt x="87677" y="61130"/>
                    </a:cubicBezTo>
                    <a:cubicBezTo>
                      <a:pt x="87677" y="61071"/>
                      <a:pt x="87727" y="61011"/>
                      <a:pt x="87797" y="61011"/>
                    </a:cubicBezTo>
                    <a:close/>
                    <a:moveTo>
                      <a:pt x="87080" y="61011"/>
                    </a:moveTo>
                    <a:cubicBezTo>
                      <a:pt x="87149" y="61011"/>
                      <a:pt x="87199" y="61071"/>
                      <a:pt x="87199" y="61130"/>
                    </a:cubicBezTo>
                    <a:cubicBezTo>
                      <a:pt x="87199" y="61200"/>
                      <a:pt x="87149" y="61250"/>
                      <a:pt x="87080" y="61250"/>
                    </a:cubicBezTo>
                    <a:lnTo>
                      <a:pt x="86841" y="61250"/>
                    </a:lnTo>
                    <a:cubicBezTo>
                      <a:pt x="86771" y="61250"/>
                      <a:pt x="86721" y="61200"/>
                      <a:pt x="86721" y="61130"/>
                    </a:cubicBezTo>
                    <a:cubicBezTo>
                      <a:pt x="86721" y="61071"/>
                      <a:pt x="86771" y="61011"/>
                      <a:pt x="86841" y="61011"/>
                    </a:cubicBezTo>
                    <a:close/>
                    <a:moveTo>
                      <a:pt x="86113" y="61011"/>
                    </a:moveTo>
                    <a:cubicBezTo>
                      <a:pt x="86184" y="61011"/>
                      <a:pt x="86243" y="61071"/>
                      <a:pt x="86243" y="61130"/>
                    </a:cubicBezTo>
                    <a:cubicBezTo>
                      <a:pt x="86243" y="61200"/>
                      <a:pt x="86184" y="61250"/>
                      <a:pt x="86113" y="61250"/>
                    </a:cubicBezTo>
                    <a:lnTo>
                      <a:pt x="85874" y="61250"/>
                    </a:lnTo>
                    <a:cubicBezTo>
                      <a:pt x="85815" y="61250"/>
                      <a:pt x="85755" y="61200"/>
                      <a:pt x="85755" y="61130"/>
                    </a:cubicBezTo>
                    <a:cubicBezTo>
                      <a:pt x="85755" y="61071"/>
                      <a:pt x="85815" y="61011"/>
                      <a:pt x="85874" y="61011"/>
                    </a:cubicBezTo>
                    <a:close/>
                    <a:moveTo>
                      <a:pt x="85158" y="61011"/>
                    </a:moveTo>
                    <a:cubicBezTo>
                      <a:pt x="85228" y="61011"/>
                      <a:pt x="85277" y="61071"/>
                      <a:pt x="85277" y="61130"/>
                    </a:cubicBezTo>
                    <a:cubicBezTo>
                      <a:pt x="85277" y="61200"/>
                      <a:pt x="85228" y="61250"/>
                      <a:pt x="85158" y="61250"/>
                    </a:cubicBezTo>
                    <a:lnTo>
                      <a:pt x="84919" y="61250"/>
                    </a:lnTo>
                    <a:cubicBezTo>
                      <a:pt x="84849" y="61250"/>
                      <a:pt x="84799" y="61200"/>
                      <a:pt x="84799" y="61130"/>
                    </a:cubicBezTo>
                    <a:cubicBezTo>
                      <a:pt x="84799" y="61071"/>
                      <a:pt x="84849" y="61011"/>
                      <a:pt x="84919" y="61011"/>
                    </a:cubicBezTo>
                    <a:close/>
                    <a:moveTo>
                      <a:pt x="84202" y="61011"/>
                    </a:moveTo>
                    <a:cubicBezTo>
                      <a:pt x="84261" y="61011"/>
                      <a:pt x="84321" y="61071"/>
                      <a:pt x="84321" y="61130"/>
                    </a:cubicBezTo>
                    <a:cubicBezTo>
                      <a:pt x="84321" y="61200"/>
                      <a:pt x="84261" y="61250"/>
                      <a:pt x="84202" y="61250"/>
                    </a:cubicBezTo>
                    <a:lnTo>
                      <a:pt x="83963" y="61250"/>
                    </a:lnTo>
                    <a:cubicBezTo>
                      <a:pt x="83893" y="61250"/>
                      <a:pt x="83843" y="61200"/>
                      <a:pt x="83843" y="61130"/>
                    </a:cubicBezTo>
                    <a:cubicBezTo>
                      <a:pt x="83843" y="61071"/>
                      <a:pt x="83893" y="61011"/>
                      <a:pt x="83963" y="61011"/>
                    </a:cubicBezTo>
                    <a:close/>
                    <a:moveTo>
                      <a:pt x="83236" y="61011"/>
                    </a:moveTo>
                    <a:cubicBezTo>
                      <a:pt x="83305" y="61011"/>
                      <a:pt x="83356" y="61071"/>
                      <a:pt x="83356" y="61130"/>
                    </a:cubicBezTo>
                    <a:cubicBezTo>
                      <a:pt x="83356" y="61200"/>
                      <a:pt x="83305" y="61250"/>
                      <a:pt x="83236" y="61250"/>
                    </a:cubicBezTo>
                    <a:lnTo>
                      <a:pt x="82997" y="61250"/>
                    </a:lnTo>
                    <a:cubicBezTo>
                      <a:pt x="82937" y="61250"/>
                      <a:pt x="82878" y="61200"/>
                      <a:pt x="82878" y="61130"/>
                    </a:cubicBezTo>
                    <a:cubicBezTo>
                      <a:pt x="82878" y="61071"/>
                      <a:pt x="82937" y="61011"/>
                      <a:pt x="82997" y="61011"/>
                    </a:cubicBezTo>
                    <a:close/>
                    <a:moveTo>
                      <a:pt x="82280" y="61011"/>
                    </a:moveTo>
                    <a:cubicBezTo>
                      <a:pt x="82349" y="61011"/>
                      <a:pt x="82400" y="61071"/>
                      <a:pt x="82400" y="61130"/>
                    </a:cubicBezTo>
                    <a:cubicBezTo>
                      <a:pt x="82400" y="61200"/>
                      <a:pt x="82349" y="61250"/>
                      <a:pt x="82280" y="61250"/>
                    </a:cubicBezTo>
                    <a:lnTo>
                      <a:pt x="82041" y="61250"/>
                    </a:lnTo>
                    <a:cubicBezTo>
                      <a:pt x="81971" y="61250"/>
                      <a:pt x="81922" y="61200"/>
                      <a:pt x="81922" y="61130"/>
                    </a:cubicBezTo>
                    <a:cubicBezTo>
                      <a:pt x="81922" y="61071"/>
                      <a:pt x="81971" y="61011"/>
                      <a:pt x="82041" y="61011"/>
                    </a:cubicBezTo>
                    <a:close/>
                    <a:moveTo>
                      <a:pt x="81324" y="61011"/>
                    </a:moveTo>
                    <a:cubicBezTo>
                      <a:pt x="81384" y="61011"/>
                      <a:pt x="81444" y="61071"/>
                      <a:pt x="81444" y="61130"/>
                    </a:cubicBezTo>
                    <a:cubicBezTo>
                      <a:pt x="81444" y="61200"/>
                      <a:pt x="81384" y="61250"/>
                      <a:pt x="81324" y="61250"/>
                    </a:cubicBezTo>
                    <a:lnTo>
                      <a:pt x="81075" y="61250"/>
                    </a:lnTo>
                    <a:cubicBezTo>
                      <a:pt x="81015" y="61250"/>
                      <a:pt x="80955" y="61200"/>
                      <a:pt x="80955" y="61130"/>
                    </a:cubicBezTo>
                    <a:cubicBezTo>
                      <a:pt x="80955" y="61071"/>
                      <a:pt x="81015" y="61011"/>
                      <a:pt x="81075" y="61011"/>
                    </a:cubicBezTo>
                    <a:close/>
                    <a:moveTo>
                      <a:pt x="80358" y="61011"/>
                    </a:moveTo>
                    <a:cubicBezTo>
                      <a:pt x="80428" y="61011"/>
                      <a:pt x="80477" y="61071"/>
                      <a:pt x="80477" y="61130"/>
                    </a:cubicBezTo>
                    <a:cubicBezTo>
                      <a:pt x="80477" y="61200"/>
                      <a:pt x="80428" y="61250"/>
                      <a:pt x="80358" y="61250"/>
                    </a:cubicBezTo>
                    <a:lnTo>
                      <a:pt x="80119" y="61250"/>
                    </a:lnTo>
                    <a:cubicBezTo>
                      <a:pt x="80050" y="61250"/>
                      <a:pt x="79999" y="61200"/>
                      <a:pt x="79999" y="61130"/>
                    </a:cubicBezTo>
                    <a:cubicBezTo>
                      <a:pt x="79999" y="61071"/>
                      <a:pt x="80050" y="61011"/>
                      <a:pt x="80119" y="61011"/>
                    </a:cubicBezTo>
                    <a:close/>
                    <a:moveTo>
                      <a:pt x="79402" y="61011"/>
                    </a:moveTo>
                    <a:cubicBezTo>
                      <a:pt x="79462" y="61011"/>
                      <a:pt x="79522" y="61071"/>
                      <a:pt x="79522" y="61130"/>
                    </a:cubicBezTo>
                    <a:cubicBezTo>
                      <a:pt x="79522" y="61200"/>
                      <a:pt x="79462" y="61250"/>
                      <a:pt x="79402" y="61250"/>
                    </a:cubicBezTo>
                    <a:lnTo>
                      <a:pt x="79163" y="61250"/>
                    </a:lnTo>
                    <a:cubicBezTo>
                      <a:pt x="79094" y="61250"/>
                      <a:pt x="79044" y="61200"/>
                      <a:pt x="79044" y="61130"/>
                    </a:cubicBezTo>
                    <a:cubicBezTo>
                      <a:pt x="79044" y="61071"/>
                      <a:pt x="79094" y="61011"/>
                      <a:pt x="79163" y="61011"/>
                    </a:cubicBezTo>
                    <a:close/>
                    <a:moveTo>
                      <a:pt x="78437" y="61011"/>
                    </a:moveTo>
                    <a:cubicBezTo>
                      <a:pt x="78506" y="61011"/>
                      <a:pt x="78556" y="61071"/>
                      <a:pt x="78556" y="61130"/>
                    </a:cubicBezTo>
                    <a:cubicBezTo>
                      <a:pt x="78556" y="61200"/>
                      <a:pt x="78506" y="61250"/>
                      <a:pt x="78437" y="61250"/>
                    </a:cubicBezTo>
                    <a:lnTo>
                      <a:pt x="78198" y="61250"/>
                    </a:lnTo>
                    <a:cubicBezTo>
                      <a:pt x="78138" y="61250"/>
                      <a:pt x="78078" y="61200"/>
                      <a:pt x="78078" y="61130"/>
                    </a:cubicBezTo>
                    <a:cubicBezTo>
                      <a:pt x="78078" y="61071"/>
                      <a:pt x="78138" y="61011"/>
                      <a:pt x="78198" y="61011"/>
                    </a:cubicBezTo>
                    <a:close/>
                    <a:moveTo>
                      <a:pt x="77481" y="61011"/>
                    </a:moveTo>
                    <a:cubicBezTo>
                      <a:pt x="77550" y="61011"/>
                      <a:pt x="77600" y="61071"/>
                      <a:pt x="77600" y="61130"/>
                    </a:cubicBezTo>
                    <a:cubicBezTo>
                      <a:pt x="77600" y="61200"/>
                      <a:pt x="77550" y="61250"/>
                      <a:pt x="77481" y="61250"/>
                    </a:cubicBezTo>
                    <a:lnTo>
                      <a:pt x="77242" y="61250"/>
                    </a:lnTo>
                    <a:cubicBezTo>
                      <a:pt x="77172" y="61250"/>
                      <a:pt x="77122" y="61200"/>
                      <a:pt x="77122" y="61130"/>
                    </a:cubicBezTo>
                    <a:cubicBezTo>
                      <a:pt x="77122" y="61071"/>
                      <a:pt x="77172" y="61011"/>
                      <a:pt x="77242" y="610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24"/>
              <p:cNvSpPr/>
              <p:nvPr/>
            </p:nvSpPr>
            <p:spPr>
              <a:xfrm>
                <a:off x="199975" y="204625"/>
                <a:ext cx="2642775" cy="1377150"/>
              </a:xfrm>
              <a:custGeom>
                <a:avLst/>
                <a:gdLst/>
                <a:ahLst/>
                <a:cxnLst/>
                <a:rect l="l" t="t" r="r" b="b"/>
                <a:pathLst>
                  <a:path w="105711" h="55086" extrusionOk="0">
                    <a:moveTo>
                      <a:pt x="105462" y="249"/>
                    </a:moveTo>
                    <a:lnTo>
                      <a:pt x="105462" y="54837"/>
                    </a:lnTo>
                    <a:lnTo>
                      <a:pt x="240" y="54837"/>
                    </a:lnTo>
                    <a:lnTo>
                      <a:pt x="240" y="249"/>
                    </a:lnTo>
                    <a:close/>
                    <a:moveTo>
                      <a:pt x="120" y="0"/>
                    </a:moveTo>
                    <a:cubicBezTo>
                      <a:pt x="51" y="0"/>
                      <a:pt x="1" y="60"/>
                      <a:pt x="1" y="129"/>
                    </a:cubicBezTo>
                    <a:lnTo>
                      <a:pt x="1" y="54956"/>
                    </a:lnTo>
                    <a:cubicBezTo>
                      <a:pt x="1" y="55026"/>
                      <a:pt x="51" y="55086"/>
                      <a:pt x="120" y="55086"/>
                    </a:cubicBezTo>
                    <a:lnTo>
                      <a:pt x="105591" y="55086"/>
                    </a:lnTo>
                    <a:cubicBezTo>
                      <a:pt x="105651" y="55086"/>
                      <a:pt x="105711" y="55026"/>
                      <a:pt x="105711" y="54956"/>
                    </a:cubicBezTo>
                    <a:lnTo>
                      <a:pt x="105711" y="129"/>
                    </a:lnTo>
                    <a:cubicBezTo>
                      <a:pt x="105711" y="60"/>
                      <a:pt x="105651" y="0"/>
                      <a:pt x="105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25" name="Google Shape;2325;p24"/>
          <p:cNvSpPr txBox="1">
            <a:spLocks noGrp="1"/>
          </p:cNvSpPr>
          <p:nvPr>
            <p:ph type="subTitle" idx="2"/>
          </p:nvPr>
        </p:nvSpPr>
        <p:spPr>
          <a:xfrm>
            <a:off x="2537500" y="2277413"/>
            <a:ext cx="4291500" cy="731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26" name="Google Shape;2326;p24"/>
          <p:cNvSpPr txBox="1"/>
          <p:nvPr/>
        </p:nvSpPr>
        <p:spPr>
          <a:xfrm>
            <a:off x="2469025" y="3684450"/>
            <a:ext cx="4206000" cy="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CREDITOS:</a:t>
            </a:r>
            <a:r>
              <a:rPr lang="en" sz="10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 Esta plantilla de presentación fue creada por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, que incluye iconos de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, infografía e imágenes de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 </a:t>
            </a:r>
            <a:endParaRPr sz="10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">
    <p:spTree>
      <p:nvGrpSpPr>
        <p:cNvPr id="1" name="Shape 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8" name="Google Shape;2328;p25"/>
          <p:cNvGrpSpPr/>
          <p:nvPr/>
        </p:nvGrpSpPr>
        <p:grpSpPr>
          <a:xfrm>
            <a:off x="73138" y="60902"/>
            <a:ext cx="8999865" cy="5039948"/>
            <a:chOff x="73138" y="60902"/>
            <a:chExt cx="8999865" cy="5039948"/>
          </a:xfrm>
        </p:grpSpPr>
        <p:sp>
          <p:nvSpPr>
            <p:cNvPr id="2329" name="Google Shape;2329;p25"/>
            <p:cNvSpPr/>
            <p:nvPr/>
          </p:nvSpPr>
          <p:spPr>
            <a:xfrm>
              <a:off x="237550" y="2235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25"/>
            <p:cNvSpPr/>
            <p:nvPr/>
          </p:nvSpPr>
          <p:spPr>
            <a:xfrm>
              <a:off x="8776200" y="2235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25"/>
            <p:cNvSpPr/>
            <p:nvPr/>
          </p:nvSpPr>
          <p:spPr>
            <a:xfrm>
              <a:off x="237550" y="48078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25"/>
            <p:cNvSpPr/>
            <p:nvPr/>
          </p:nvSpPr>
          <p:spPr>
            <a:xfrm>
              <a:off x="8776200" y="4807825"/>
              <a:ext cx="142500" cy="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25"/>
            <p:cNvSpPr/>
            <p:nvPr/>
          </p:nvSpPr>
          <p:spPr>
            <a:xfrm>
              <a:off x="85325" y="74550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34" name="Google Shape;2334;p25"/>
            <p:cNvSpPr/>
            <p:nvPr/>
          </p:nvSpPr>
          <p:spPr>
            <a:xfrm rot="10800000" flipH="1">
              <a:off x="85325" y="4807825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35" name="Google Shape;2335;p25"/>
            <p:cNvSpPr/>
            <p:nvPr/>
          </p:nvSpPr>
          <p:spPr>
            <a:xfrm flipH="1">
              <a:off x="8776200" y="74550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36" name="Google Shape;2336;p25"/>
            <p:cNvSpPr/>
            <p:nvPr/>
          </p:nvSpPr>
          <p:spPr>
            <a:xfrm rot="10800000">
              <a:off x="8776200" y="4807825"/>
              <a:ext cx="296800" cy="293025"/>
            </a:xfrm>
            <a:custGeom>
              <a:avLst/>
              <a:gdLst/>
              <a:ahLst/>
              <a:cxnLst/>
              <a:rect l="l" t="t" r="r" b="b"/>
              <a:pathLst>
                <a:path w="11872" h="11721" extrusionOk="0">
                  <a:moveTo>
                    <a:pt x="8954" y="5835"/>
                  </a:moveTo>
                  <a:lnTo>
                    <a:pt x="8954" y="2918"/>
                  </a:lnTo>
                  <a:lnTo>
                    <a:pt x="2968" y="2918"/>
                  </a:lnTo>
                  <a:lnTo>
                    <a:pt x="2968" y="8803"/>
                  </a:lnTo>
                  <a:lnTo>
                    <a:pt x="5936" y="8803"/>
                  </a:lnTo>
                  <a:lnTo>
                    <a:pt x="5936" y="11721"/>
                  </a:lnTo>
                  <a:lnTo>
                    <a:pt x="0" y="11721"/>
                  </a:lnTo>
                  <a:lnTo>
                    <a:pt x="0" y="0"/>
                  </a:lnTo>
                  <a:lnTo>
                    <a:pt x="11872" y="0"/>
                  </a:lnTo>
                  <a:lnTo>
                    <a:pt x="11872" y="58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grpSp>
          <p:nvGrpSpPr>
            <p:cNvPr id="2337" name="Google Shape;2337;p25"/>
            <p:cNvGrpSpPr/>
            <p:nvPr/>
          </p:nvGrpSpPr>
          <p:grpSpPr>
            <a:xfrm>
              <a:off x="73138" y="60902"/>
              <a:ext cx="8999865" cy="5039937"/>
              <a:chOff x="86975" y="92350"/>
              <a:chExt cx="2868300" cy="1601200"/>
            </a:xfrm>
          </p:grpSpPr>
          <p:sp>
            <p:nvSpPr>
              <p:cNvPr id="2338" name="Google Shape;2338;p25"/>
              <p:cNvSpPr/>
              <p:nvPr/>
            </p:nvSpPr>
            <p:spPr>
              <a:xfrm>
                <a:off x="86975" y="92350"/>
                <a:ext cx="2868300" cy="1601200"/>
              </a:xfrm>
              <a:custGeom>
                <a:avLst/>
                <a:gdLst/>
                <a:ahLst/>
                <a:cxnLst/>
                <a:rect l="l" t="t" r="r" b="b"/>
                <a:pathLst>
                  <a:path w="114732" h="64048" extrusionOk="0">
                    <a:moveTo>
                      <a:pt x="45716" y="61011"/>
                    </a:moveTo>
                    <a:lnTo>
                      <a:pt x="75429" y="61011"/>
                    </a:lnTo>
                    <a:cubicBezTo>
                      <a:pt x="75489" y="61011"/>
                      <a:pt x="75549" y="61071"/>
                      <a:pt x="75549" y="61130"/>
                    </a:cubicBezTo>
                    <a:cubicBezTo>
                      <a:pt x="75549" y="61200"/>
                      <a:pt x="75489" y="61250"/>
                      <a:pt x="75429" y="61250"/>
                    </a:cubicBezTo>
                    <a:lnTo>
                      <a:pt x="45716" y="61250"/>
                    </a:lnTo>
                    <a:lnTo>
                      <a:pt x="39303" y="61250"/>
                    </a:lnTo>
                    <a:cubicBezTo>
                      <a:pt x="39233" y="61250"/>
                      <a:pt x="39184" y="61200"/>
                      <a:pt x="39184" y="61130"/>
                    </a:cubicBezTo>
                    <a:cubicBezTo>
                      <a:pt x="39184" y="61071"/>
                      <a:pt x="39233" y="61011"/>
                      <a:pt x="39303" y="61011"/>
                    </a:cubicBezTo>
                    <a:close/>
                    <a:moveTo>
                      <a:pt x="2788" y="11920"/>
                    </a:moveTo>
                    <a:cubicBezTo>
                      <a:pt x="2788" y="11860"/>
                      <a:pt x="2848" y="11800"/>
                      <a:pt x="2918" y="11800"/>
                    </a:cubicBezTo>
                    <a:cubicBezTo>
                      <a:pt x="2978" y="11800"/>
                      <a:pt x="3037" y="11860"/>
                      <a:pt x="3037" y="11920"/>
                    </a:cubicBezTo>
                    <a:lnTo>
                      <a:pt x="3037" y="12159"/>
                    </a:lnTo>
                    <a:cubicBezTo>
                      <a:pt x="3037" y="12228"/>
                      <a:pt x="2978" y="12288"/>
                      <a:pt x="2918" y="12288"/>
                    </a:cubicBezTo>
                    <a:cubicBezTo>
                      <a:pt x="2848" y="12288"/>
                      <a:pt x="2788" y="12228"/>
                      <a:pt x="2788" y="12159"/>
                    </a:cubicBezTo>
                    <a:close/>
                    <a:moveTo>
                      <a:pt x="3037" y="23679"/>
                    </a:moveTo>
                    <a:cubicBezTo>
                      <a:pt x="3037" y="23749"/>
                      <a:pt x="2978" y="23799"/>
                      <a:pt x="2918" y="23799"/>
                    </a:cubicBezTo>
                    <a:cubicBezTo>
                      <a:pt x="2848" y="23799"/>
                      <a:pt x="2788" y="23749"/>
                      <a:pt x="2788" y="23679"/>
                    </a:cubicBezTo>
                    <a:lnTo>
                      <a:pt x="2788" y="23440"/>
                    </a:lnTo>
                    <a:cubicBezTo>
                      <a:pt x="2788" y="23371"/>
                      <a:pt x="2848" y="23321"/>
                      <a:pt x="2918" y="23321"/>
                    </a:cubicBezTo>
                    <a:cubicBezTo>
                      <a:pt x="2978" y="23321"/>
                      <a:pt x="3037" y="23371"/>
                      <a:pt x="3037" y="23440"/>
                    </a:cubicBezTo>
                    <a:close/>
                    <a:moveTo>
                      <a:pt x="3037" y="22723"/>
                    </a:moveTo>
                    <a:cubicBezTo>
                      <a:pt x="3037" y="22783"/>
                      <a:pt x="2978" y="22843"/>
                      <a:pt x="2918" y="22843"/>
                    </a:cubicBezTo>
                    <a:cubicBezTo>
                      <a:pt x="2848" y="22843"/>
                      <a:pt x="2788" y="22783"/>
                      <a:pt x="2788" y="22723"/>
                    </a:cubicBezTo>
                    <a:lnTo>
                      <a:pt x="2788" y="22484"/>
                    </a:lnTo>
                    <a:cubicBezTo>
                      <a:pt x="2788" y="22415"/>
                      <a:pt x="2848" y="22365"/>
                      <a:pt x="2918" y="22365"/>
                    </a:cubicBezTo>
                    <a:cubicBezTo>
                      <a:pt x="2978" y="22365"/>
                      <a:pt x="3037" y="22415"/>
                      <a:pt x="3037" y="22484"/>
                    </a:cubicBezTo>
                    <a:close/>
                    <a:moveTo>
                      <a:pt x="3037" y="21758"/>
                    </a:moveTo>
                    <a:cubicBezTo>
                      <a:pt x="3037" y="21827"/>
                      <a:pt x="2978" y="21877"/>
                      <a:pt x="2918" y="21877"/>
                    </a:cubicBezTo>
                    <a:cubicBezTo>
                      <a:pt x="2848" y="21877"/>
                      <a:pt x="2788" y="21827"/>
                      <a:pt x="2788" y="21758"/>
                    </a:cubicBezTo>
                    <a:lnTo>
                      <a:pt x="2788" y="21519"/>
                    </a:lnTo>
                    <a:cubicBezTo>
                      <a:pt x="2788" y="21459"/>
                      <a:pt x="2848" y="21399"/>
                      <a:pt x="2918" y="21399"/>
                    </a:cubicBezTo>
                    <a:cubicBezTo>
                      <a:pt x="2978" y="21399"/>
                      <a:pt x="3037" y="21459"/>
                      <a:pt x="3037" y="21519"/>
                    </a:cubicBezTo>
                    <a:close/>
                    <a:moveTo>
                      <a:pt x="3037" y="20802"/>
                    </a:moveTo>
                    <a:cubicBezTo>
                      <a:pt x="3037" y="20871"/>
                      <a:pt x="2978" y="20921"/>
                      <a:pt x="2918" y="20921"/>
                    </a:cubicBezTo>
                    <a:cubicBezTo>
                      <a:pt x="2848" y="20921"/>
                      <a:pt x="2788" y="20871"/>
                      <a:pt x="2788" y="20802"/>
                    </a:cubicBezTo>
                    <a:lnTo>
                      <a:pt x="2788" y="20563"/>
                    </a:lnTo>
                    <a:cubicBezTo>
                      <a:pt x="2788" y="20493"/>
                      <a:pt x="2848" y="20443"/>
                      <a:pt x="2918" y="20443"/>
                    </a:cubicBezTo>
                    <a:cubicBezTo>
                      <a:pt x="2978" y="20443"/>
                      <a:pt x="3037" y="20493"/>
                      <a:pt x="3037" y="20563"/>
                    </a:cubicBezTo>
                    <a:close/>
                    <a:moveTo>
                      <a:pt x="3037" y="19846"/>
                    </a:moveTo>
                    <a:cubicBezTo>
                      <a:pt x="3037" y="19906"/>
                      <a:pt x="2978" y="19965"/>
                      <a:pt x="2918" y="19965"/>
                    </a:cubicBezTo>
                    <a:cubicBezTo>
                      <a:pt x="2848" y="19965"/>
                      <a:pt x="2788" y="19906"/>
                      <a:pt x="2788" y="19846"/>
                    </a:cubicBezTo>
                    <a:lnTo>
                      <a:pt x="2788" y="19597"/>
                    </a:lnTo>
                    <a:cubicBezTo>
                      <a:pt x="2788" y="19537"/>
                      <a:pt x="2848" y="19477"/>
                      <a:pt x="2918" y="19477"/>
                    </a:cubicBezTo>
                    <a:cubicBezTo>
                      <a:pt x="2978" y="19477"/>
                      <a:pt x="3037" y="19537"/>
                      <a:pt x="3037" y="19597"/>
                    </a:cubicBezTo>
                    <a:close/>
                    <a:moveTo>
                      <a:pt x="3037" y="18880"/>
                    </a:moveTo>
                    <a:cubicBezTo>
                      <a:pt x="3037" y="18950"/>
                      <a:pt x="2978" y="18999"/>
                      <a:pt x="2918" y="18999"/>
                    </a:cubicBezTo>
                    <a:cubicBezTo>
                      <a:pt x="2848" y="18999"/>
                      <a:pt x="2788" y="18950"/>
                      <a:pt x="2788" y="18880"/>
                    </a:cubicBezTo>
                    <a:lnTo>
                      <a:pt x="2788" y="18641"/>
                    </a:lnTo>
                    <a:cubicBezTo>
                      <a:pt x="2788" y="18571"/>
                      <a:pt x="2848" y="18521"/>
                      <a:pt x="2918" y="18521"/>
                    </a:cubicBezTo>
                    <a:cubicBezTo>
                      <a:pt x="2978" y="18521"/>
                      <a:pt x="3037" y="18571"/>
                      <a:pt x="3037" y="18641"/>
                    </a:cubicBezTo>
                    <a:close/>
                    <a:moveTo>
                      <a:pt x="3037" y="17924"/>
                    </a:moveTo>
                    <a:cubicBezTo>
                      <a:pt x="3037" y="17983"/>
                      <a:pt x="2978" y="18043"/>
                      <a:pt x="2918" y="18043"/>
                    </a:cubicBezTo>
                    <a:cubicBezTo>
                      <a:pt x="2848" y="18043"/>
                      <a:pt x="2788" y="17983"/>
                      <a:pt x="2788" y="17924"/>
                    </a:cubicBezTo>
                    <a:lnTo>
                      <a:pt x="2788" y="17685"/>
                    </a:lnTo>
                    <a:cubicBezTo>
                      <a:pt x="2788" y="17615"/>
                      <a:pt x="2848" y="17565"/>
                      <a:pt x="2918" y="17565"/>
                    </a:cubicBezTo>
                    <a:cubicBezTo>
                      <a:pt x="2978" y="17565"/>
                      <a:pt x="3037" y="17615"/>
                      <a:pt x="3037" y="17685"/>
                    </a:cubicBezTo>
                    <a:close/>
                    <a:moveTo>
                      <a:pt x="3037" y="16958"/>
                    </a:moveTo>
                    <a:cubicBezTo>
                      <a:pt x="3037" y="17028"/>
                      <a:pt x="2978" y="17078"/>
                      <a:pt x="2918" y="17078"/>
                    </a:cubicBezTo>
                    <a:cubicBezTo>
                      <a:pt x="2848" y="17078"/>
                      <a:pt x="2788" y="17028"/>
                      <a:pt x="2788" y="16958"/>
                    </a:cubicBezTo>
                    <a:lnTo>
                      <a:pt x="2788" y="16719"/>
                    </a:lnTo>
                    <a:cubicBezTo>
                      <a:pt x="2788" y="16660"/>
                      <a:pt x="2848" y="16600"/>
                      <a:pt x="2918" y="16600"/>
                    </a:cubicBezTo>
                    <a:cubicBezTo>
                      <a:pt x="2978" y="16600"/>
                      <a:pt x="3037" y="16660"/>
                      <a:pt x="3037" y="16719"/>
                    </a:cubicBezTo>
                    <a:close/>
                    <a:moveTo>
                      <a:pt x="3037" y="16002"/>
                    </a:moveTo>
                    <a:cubicBezTo>
                      <a:pt x="3037" y="16072"/>
                      <a:pt x="2978" y="16122"/>
                      <a:pt x="2918" y="16122"/>
                    </a:cubicBezTo>
                    <a:cubicBezTo>
                      <a:pt x="2848" y="16122"/>
                      <a:pt x="2788" y="16072"/>
                      <a:pt x="2788" y="16002"/>
                    </a:cubicBezTo>
                    <a:lnTo>
                      <a:pt x="2788" y="15763"/>
                    </a:lnTo>
                    <a:cubicBezTo>
                      <a:pt x="2788" y="15693"/>
                      <a:pt x="2848" y="15644"/>
                      <a:pt x="2918" y="15644"/>
                    </a:cubicBezTo>
                    <a:cubicBezTo>
                      <a:pt x="2978" y="15644"/>
                      <a:pt x="3037" y="15693"/>
                      <a:pt x="3037" y="15763"/>
                    </a:cubicBezTo>
                    <a:close/>
                    <a:moveTo>
                      <a:pt x="3037" y="15046"/>
                    </a:moveTo>
                    <a:cubicBezTo>
                      <a:pt x="3037" y="15106"/>
                      <a:pt x="2978" y="15166"/>
                      <a:pt x="2918" y="15166"/>
                    </a:cubicBezTo>
                    <a:cubicBezTo>
                      <a:pt x="2848" y="15166"/>
                      <a:pt x="2788" y="15106"/>
                      <a:pt x="2788" y="15046"/>
                    </a:cubicBezTo>
                    <a:lnTo>
                      <a:pt x="2788" y="14807"/>
                    </a:lnTo>
                    <a:cubicBezTo>
                      <a:pt x="2788" y="14737"/>
                      <a:pt x="2848" y="14688"/>
                      <a:pt x="2918" y="14688"/>
                    </a:cubicBezTo>
                    <a:cubicBezTo>
                      <a:pt x="2978" y="14688"/>
                      <a:pt x="3037" y="14737"/>
                      <a:pt x="3037" y="14807"/>
                    </a:cubicBezTo>
                    <a:close/>
                    <a:moveTo>
                      <a:pt x="3037" y="14080"/>
                    </a:moveTo>
                    <a:cubicBezTo>
                      <a:pt x="3037" y="14150"/>
                      <a:pt x="2978" y="14200"/>
                      <a:pt x="2918" y="14200"/>
                    </a:cubicBezTo>
                    <a:cubicBezTo>
                      <a:pt x="2848" y="14200"/>
                      <a:pt x="2788" y="14150"/>
                      <a:pt x="2788" y="14080"/>
                    </a:cubicBezTo>
                    <a:lnTo>
                      <a:pt x="2788" y="13841"/>
                    </a:lnTo>
                    <a:cubicBezTo>
                      <a:pt x="2788" y="13781"/>
                      <a:pt x="2848" y="13722"/>
                      <a:pt x="2918" y="13722"/>
                    </a:cubicBezTo>
                    <a:cubicBezTo>
                      <a:pt x="2978" y="13722"/>
                      <a:pt x="3037" y="13781"/>
                      <a:pt x="3037" y="13841"/>
                    </a:cubicBezTo>
                    <a:close/>
                    <a:moveTo>
                      <a:pt x="3037" y="13124"/>
                    </a:moveTo>
                    <a:cubicBezTo>
                      <a:pt x="3037" y="13194"/>
                      <a:pt x="2978" y="13244"/>
                      <a:pt x="2918" y="13244"/>
                    </a:cubicBezTo>
                    <a:cubicBezTo>
                      <a:pt x="2848" y="13244"/>
                      <a:pt x="2788" y="13194"/>
                      <a:pt x="2788" y="13124"/>
                    </a:cubicBezTo>
                    <a:lnTo>
                      <a:pt x="2788" y="12885"/>
                    </a:lnTo>
                    <a:cubicBezTo>
                      <a:pt x="2788" y="12816"/>
                      <a:pt x="2848" y="12766"/>
                      <a:pt x="2918" y="12766"/>
                    </a:cubicBezTo>
                    <a:cubicBezTo>
                      <a:pt x="2978" y="12766"/>
                      <a:pt x="3037" y="12816"/>
                      <a:pt x="3037" y="12885"/>
                    </a:cubicBezTo>
                    <a:close/>
                    <a:moveTo>
                      <a:pt x="2868" y="1882"/>
                    </a:moveTo>
                    <a:lnTo>
                      <a:pt x="2868" y="1215"/>
                    </a:lnTo>
                    <a:lnTo>
                      <a:pt x="1205" y="1215"/>
                    </a:lnTo>
                    <a:lnTo>
                      <a:pt x="1205" y="2878"/>
                    </a:lnTo>
                    <a:lnTo>
                      <a:pt x="1882" y="2878"/>
                    </a:lnTo>
                    <a:lnTo>
                      <a:pt x="1882" y="2042"/>
                    </a:lnTo>
                    <a:cubicBezTo>
                      <a:pt x="1882" y="1952"/>
                      <a:pt x="1952" y="1882"/>
                      <a:pt x="2042" y="1882"/>
                    </a:cubicBezTo>
                    <a:close/>
                    <a:moveTo>
                      <a:pt x="1882" y="3117"/>
                    </a:moveTo>
                    <a:lnTo>
                      <a:pt x="1882" y="3764"/>
                    </a:lnTo>
                    <a:lnTo>
                      <a:pt x="319" y="3764"/>
                    </a:lnTo>
                    <a:lnTo>
                      <a:pt x="319" y="329"/>
                    </a:lnTo>
                    <a:lnTo>
                      <a:pt x="3754" y="329"/>
                    </a:lnTo>
                    <a:lnTo>
                      <a:pt x="3754" y="1882"/>
                    </a:lnTo>
                    <a:lnTo>
                      <a:pt x="3107" y="1882"/>
                    </a:lnTo>
                    <a:lnTo>
                      <a:pt x="3107" y="1095"/>
                    </a:lnTo>
                    <a:cubicBezTo>
                      <a:pt x="3107" y="1026"/>
                      <a:pt x="3057" y="976"/>
                      <a:pt x="2987" y="976"/>
                    </a:cubicBezTo>
                    <a:lnTo>
                      <a:pt x="1086" y="976"/>
                    </a:lnTo>
                    <a:cubicBezTo>
                      <a:pt x="1016" y="976"/>
                      <a:pt x="966" y="1026"/>
                      <a:pt x="966" y="1095"/>
                    </a:cubicBezTo>
                    <a:lnTo>
                      <a:pt x="966" y="2998"/>
                    </a:lnTo>
                    <a:cubicBezTo>
                      <a:pt x="966" y="3067"/>
                      <a:pt x="1016" y="3117"/>
                      <a:pt x="1086" y="3117"/>
                    </a:cubicBezTo>
                    <a:close/>
                    <a:moveTo>
                      <a:pt x="3754" y="3764"/>
                    </a:moveTo>
                    <a:lnTo>
                      <a:pt x="2201" y="3764"/>
                    </a:lnTo>
                    <a:lnTo>
                      <a:pt x="2201" y="2201"/>
                    </a:lnTo>
                    <a:lnTo>
                      <a:pt x="3754" y="2201"/>
                    </a:lnTo>
                    <a:close/>
                    <a:moveTo>
                      <a:pt x="4083" y="170"/>
                    </a:moveTo>
                    <a:cubicBezTo>
                      <a:pt x="4083" y="80"/>
                      <a:pt x="4003" y="0"/>
                      <a:pt x="3923" y="0"/>
                    </a:cubicBezTo>
                    <a:lnTo>
                      <a:pt x="159" y="0"/>
                    </a:lnTo>
                    <a:cubicBezTo>
                      <a:pt x="70" y="0"/>
                      <a:pt x="0" y="80"/>
                      <a:pt x="0" y="170"/>
                    </a:cubicBezTo>
                    <a:lnTo>
                      <a:pt x="0" y="3923"/>
                    </a:lnTo>
                    <a:cubicBezTo>
                      <a:pt x="0" y="4013"/>
                      <a:pt x="70" y="4083"/>
                      <a:pt x="159" y="4083"/>
                    </a:cubicBezTo>
                    <a:lnTo>
                      <a:pt x="1882" y="4083"/>
                    </a:lnTo>
                    <a:lnTo>
                      <a:pt x="1882" y="32024"/>
                    </a:lnTo>
                    <a:lnTo>
                      <a:pt x="1882" y="59965"/>
                    </a:lnTo>
                    <a:lnTo>
                      <a:pt x="159" y="59965"/>
                    </a:lnTo>
                    <a:cubicBezTo>
                      <a:pt x="70" y="59965"/>
                      <a:pt x="0" y="60045"/>
                      <a:pt x="0" y="60124"/>
                    </a:cubicBezTo>
                    <a:lnTo>
                      <a:pt x="0" y="63888"/>
                    </a:lnTo>
                    <a:cubicBezTo>
                      <a:pt x="0" y="63978"/>
                      <a:pt x="70" y="64047"/>
                      <a:pt x="159" y="64047"/>
                    </a:cubicBezTo>
                    <a:lnTo>
                      <a:pt x="3923" y="64047"/>
                    </a:lnTo>
                    <a:cubicBezTo>
                      <a:pt x="4003" y="64047"/>
                      <a:pt x="4083" y="63978"/>
                      <a:pt x="4083" y="63888"/>
                    </a:cubicBezTo>
                    <a:lnTo>
                      <a:pt x="4083" y="62166"/>
                    </a:lnTo>
                    <a:lnTo>
                      <a:pt x="45716" y="62166"/>
                    </a:lnTo>
                    <a:lnTo>
                      <a:pt x="110649" y="62166"/>
                    </a:lnTo>
                    <a:lnTo>
                      <a:pt x="110649" y="63888"/>
                    </a:lnTo>
                    <a:cubicBezTo>
                      <a:pt x="110649" y="63978"/>
                      <a:pt x="110719" y="64047"/>
                      <a:pt x="110808" y="64047"/>
                    </a:cubicBezTo>
                    <a:lnTo>
                      <a:pt x="114572" y="64047"/>
                    </a:lnTo>
                    <a:cubicBezTo>
                      <a:pt x="114662" y="64047"/>
                      <a:pt x="114732" y="63978"/>
                      <a:pt x="114732" y="63888"/>
                    </a:cubicBezTo>
                    <a:lnTo>
                      <a:pt x="114732" y="60124"/>
                    </a:lnTo>
                    <a:cubicBezTo>
                      <a:pt x="114732" y="60045"/>
                      <a:pt x="114662" y="59965"/>
                      <a:pt x="114572" y="59965"/>
                    </a:cubicBezTo>
                    <a:lnTo>
                      <a:pt x="112850" y="59965"/>
                    </a:lnTo>
                    <a:lnTo>
                      <a:pt x="112850" y="32024"/>
                    </a:lnTo>
                    <a:lnTo>
                      <a:pt x="112850" y="4083"/>
                    </a:lnTo>
                    <a:lnTo>
                      <a:pt x="114572" y="4083"/>
                    </a:lnTo>
                    <a:cubicBezTo>
                      <a:pt x="114662" y="4083"/>
                      <a:pt x="114732" y="4013"/>
                      <a:pt x="114732" y="3923"/>
                    </a:cubicBezTo>
                    <a:lnTo>
                      <a:pt x="114732" y="170"/>
                    </a:lnTo>
                    <a:cubicBezTo>
                      <a:pt x="114732" y="80"/>
                      <a:pt x="114662" y="0"/>
                      <a:pt x="114572" y="0"/>
                    </a:cubicBezTo>
                    <a:lnTo>
                      <a:pt x="110808" y="0"/>
                    </a:lnTo>
                    <a:cubicBezTo>
                      <a:pt x="110719" y="0"/>
                      <a:pt x="110649" y="80"/>
                      <a:pt x="110649" y="170"/>
                    </a:cubicBezTo>
                    <a:lnTo>
                      <a:pt x="110649" y="1882"/>
                    </a:lnTo>
                    <a:lnTo>
                      <a:pt x="45716" y="1882"/>
                    </a:lnTo>
                    <a:lnTo>
                      <a:pt x="4083" y="1882"/>
                    </a:lnTo>
                    <a:close/>
                    <a:moveTo>
                      <a:pt x="4083" y="2201"/>
                    </a:moveTo>
                    <a:lnTo>
                      <a:pt x="4083" y="2798"/>
                    </a:lnTo>
                    <a:lnTo>
                      <a:pt x="10336" y="2798"/>
                    </a:lnTo>
                    <a:cubicBezTo>
                      <a:pt x="10406" y="2798"/>
                      <a:pt x="10456" y="2848"/>
                      <a:pt x="10456" y="2918"/>
                    </a:cubicBezTo>
                    <a:cubicBezTo>
                      <a:pt x="10456" y="2987"/>
                      <a:pt x="10406" y="3037"/>
                      <a:pt x="10336" y="3037"/>
                    </a:cubicBezTo>
                    <a:lnTo>
                      <a:pt x="4083" y="3037"/>
                    </a:lnTo>
                    <a:lnTo>
                      <a:pt x="4083" y="3923"/>
                    </a:lnTo>
                    <a:cubicBezTo>
                      <a:pt x="4083" y="4013"/>
                      <a:pt x="4003" y="4083"/>
                      <a:pt x="3923" y="4083"/>
                    </a:cubicBezTo>
                    <a:lnTo>
                      <a:pt x="3037" y="4083"/>
                    </a:lnTo>
                    <a:lnTo>
                      <a:pt x="3037" y="10844"/>
                    </a:lnTo>
                    <a:cubicBezTo>
                      <a:pt x="3037" y="10904"/>
                      <a:pt x="2978" y="10964"/>
                      <a:pt x="2918" y="10964"/>
                    </a:cubicBezTo>
                    <a:cubicBezTo>
                      <a:pt x="2848" y="10964"/>
                      <a:pt x="2788" y="10904"/>
                      <a:pt x="2788" y="10844"/>
                    </a:cubicBezTo>
                    <a:lnTo>
                      <a:pt x="2788" y="4083"/>
                    </a:lnTo>
                    <a:lnTo>
                      <a:pt x="2201" y="4083"/>
                    </a:lnTo>
                    <a:lnTo>
                      <a:pt x="2201" y="32024"/>
                    </a:lnTo>
                    <a:lnTo>
                      <a:pt x="2201" y="59965"/>
                    </a:lnTo>
                    <a:lnTo>
                      <a:pt x="2788" y="59965"/>
                    </a:lnTo>
                    <a:lnTo>
                      <a:pt x="2788" y="53214"/>
                    </a:lnTo>
                    <a:cubicBezTo>
                      <a:pt x="2788" y="53144"/>
                      <a:pt x="2848" y="53094"/>
                      <a:pt x="2918" y="53094"/>
                    </a:cubicBezTo>
                    <a:cubicBezTo>
                      <a:pt x="2978" y="53094"/>
                      <a:pt x="3037" y="53144"/>
                      <a:pt x="3037" y="53214"/>
                    </a:cubicBezTo>
                    <a:lnTo>
                      <a:pt x="3037" y="59965"/>
                    </a:lnTo>
                    <a:lnTo>
                      <a:pt x="3923" y="59965"/>
                    </a:lnTo>
                    <a:cubicBezTo>
                      <a:pt x="4003" y="59965"/>
                      <a:pt x="4083" y="60045"/>
                      <a:pt x="4083" y="60124"/>
                    </a:cubicBezTo>
                    <a:lnTo>
                      <a:pt x="4083" y="61011"/>
                    </a:lnTo>
                    <a:lnTo>
                      <a:pt x="10336" y="61011"/>
                    </a:lnTo>
                    <a:cubicBezTo>
                      <a:pt x="10406" y="61011"/>
                      <a:pt x="10456" y="61071"/>
                      <a:pt x="10456" y="61130"/>
                    </a:cubicBezTo>
                    <a:cubicBezTo>
                      <a:pt x="10456" y="61200"/>
                      <a:pt x="10406" y="61250"/>
                      <a:pt x="10336" y="61250"/>
                    </a:cubicBezTo>
                    <a:lnTo>
                      <a:pt x="4083" y="61250"/>
                    </a:lnTo>
                    <a:lnTo>
                      <a:pt x="4083" y="61847"/>
                    </a:lnTo>
                    <a:lnTo>
                      <a:pt x="45716" y="61847"/>
                    </a:lnTo>
                    <a:lnTo>
                      <a:pt x="110649" y="61847"/>
                    </a:lnTo>
                    <a:lnTo>
                      <a:pt x="110649" y="61250"/>
                    </a:lnTo>
                    <a:lnTo>
                      <a:pt x="104396" y="61250"/>
                    </a:lnTo>
                    <a:cubicBezTo>
                      <a:pt x="104326" y="61250"/>
                      <a:pt x="104276" y="61200"/>
                      <a:pt x="104276" y="61130"/>
                    </a:cubicBezTo>
                    <a:cubicBezTo>
                      <a:pt x="104276" y="61071"/>
                      <a:pt x="104326" y="61011"/>
                      <a:pt x="104396" y="61011"/>
                    </a:cubicBezTo>
                    <a:lnTo>
                      <a:pt x="110649" y="61011"/>
                    </a:lnTo>
                    <a:lnTo>
                      <a:pt x="110649" y="60124"/>
                    </a:lnTo>
                    <a:cubicBezTo>
                      <a:pt x="110649" y="60045"/>
                      <a:pt x="110719" y="59965"/>
                      <a:pt x="110808" y="59965"/>
                    </a:cubicBezTo>
                    <a:lnTo>
                      <a:pt x="111695" y="59965"/>
                    </a:lnTo>
                    <a:lnTo>
                      <a:pt x="111695" y="53214"/>
                    </a:lnTo>
                    <a:cubicBezTo>
                      <a:pt x="111695" y="53144"/>
                      <a:pt x="111744" y="53094"/>
                      <a:pt x="111814" y="53094"/>
                    </a:cubicBezTo>
                    <a:cubicBezTo>
                      <a:pt x="111884" y="53094"/>
                      <a:pt x="111934" y="53144"/>
                      <a:pt x="111934" y="53214"/>
                    </a:cubicBezTo>
                    <a:lnTo>
                      <a:pt x="111934" y="59965"/>
                    </a:lnTo>
                    <a:lnTo>
                      <a:pt x="112531" y="59965"/>
                    </a:lnTo>
                    <a:lnTo>
                      <a:pt x="112531" y="32024"/>
                    </a:lnTo>
                    <a:lnTo>
                      <a:pt x="112531" y="4083"/>
                    </a:lnTo>
                    <a:lnTo>
                      <a:pt x="111934" y="4083"/>
                    </a:lnTo>
                    <a:lnTo>
                      <a:pt x="111934" y="10844"/>
                    </a:lnTo>
                    <a:cubicBezTo>
                      <a:pt x="111934" y="10904"/>
                      <a:pt x="111884" y="10964"/>
                      <a:pt x="111814" y="10964"/>
                    </a:cubicBezTo>
                    <a:cubicBezTo>
                      <a:pt x="111744" y="10964"/>
                      <a:pt x="111695" y="10904"/>
                      <a:pt x="111695" y="10844"/>
                    </a:cubicBezTo>
                    <a:lnTo>
                      <a:pt x="111695" y="4083"/>
                    </a:lnTo>
                    <a:lnTo>
                      <a:pt x="110808" y="4083"/>
                    </a:lnTo>
                    <a:cubicBezTo>
                      <a:pt x="110719" y="4083"/>
                      <a:pt x="110649" y="4013"/>
                      <a:pt x="110649" y="3923"/>
                    </a:cubicBezTo>
                    <a:lnTo>
                      <a:pt x="110649" y="3037"/>
                    </a:lnTo>
                    <a:lnTo>
                      <a:pt x="104396" y="3037"/>
                    </a:lnTo>
                    <a:cubicBezTo>
                      <a:pt x="104326" y="3037"/>
                      <a:pt x="104276" y="2987"/>
                      <a:pt x="104276" y="2918"/>
                    </a:cubicBezTo>
                    <a:cubicBezTo>
                      <a:pt x="104276" y="2848"/>
                      <a:pt x="104326" y="2798"/>
                      <a:pt x="104396" y="2798"/>
                    </a:cubicBezTo>
                    <a:lnTo>
                      <a:pt x="110649" y="2798"/>
                    </a:lnTo>
                    <a:lnTo>
                      <a:pt x="110649" y="2201"/>
                    </a:lnTo>
                    <a:lnTo>
                      <a:pt x="45716" y="2201"/>
                    </a:lnTo>
                    <a:close/>
                    <a:moveTo>
                      <a:pt x="2788" y="25113"/>
                    </a:moveTo>
                    <a:cubicBezTo>
                      <a:pt x="2788" y="25044"/>
                      <a:pt x="2848" y="24994"/>
                      <a:pt x="2918" y="24994"/>
                    </a:cubicBezTo>
                    <a:cubicBezTo>
                      <a:pt x="2978" y="24994"/>
                      <a:pt x="3037" y="25044"/>
                      <a:pt x="3037" y="25113"/>
                    </a:cubicBezTo>
                    <a:lnTo>
                      <a:pt x="3037" y="32024"/>
                    </a:lnTo>
                    <a:lnTo>
                      <a:pt x="3037" y="38945"/>
                    </a:lnTo>
                    <a:cubicBezTo>
                      <a:pt x="3037" y="39004"/>
                      <a:pt x="2978" y="39064"/>
                      <a:pt x="2918" y="39064"/>
                    </a:cubicBezTo>
                    <a:cubicBezTo>
                      <a:pt x="2848" y="39064"/>
                      <a:pt x="2788" y="39004"/>
                      <a:pt x="2788" y="38945"/>
                    </a:cubicBezTo>
                    <a:lnTo>
                      <a:pt x="2788" y="32024"/>
                    </a:lnTo>
                    <a:close/>
                    <a:moveTo>
                      <a:pt x="38447" y="2798"/>
                    </a:moveTo>
                    <a:cubicBezTo>
                      <a:pt x="38516" y="2798"/>
                      <a:pt x="38566" y="2848"/>
                      <a:pt x="38566" y="2918"/>
                    </a:cubicBezTo>
                    <a:cubicBezTo>
                      <a:pt x="38566" y="2987"/>
                      <a:pt x="38516" y="3037"/>
                      <a:pt x="38447" y="3037"/>
                    </a:cubicBezTo>
                    <a:lnTo>
                      <a:pt x="38208" y="3037"/>
                    </a:lnTo>
                    <a:cubicBezTo>
                      <a:pt x="38138" y="3037"/>
                      <a:pt x="38088" y="2987"/>
                      <a:pt x="38088" y="2918"/>
                    </a:cubicBezTo>
                    <a:cubicBezTo>
                      <a:pt x="38088" y="2848"/>
                      <a:pt x="38138" y="2798"/>
                      <a:pt x="38208" y="2798"/>
                    </a:cubicBezTo>
                    <a:close/>
                    <a:moveTo>
                      <a:pt x="11332" y="3037"/>
                    </a:moveTo>
                    <a:cubicBezTo>
                      <a:pt x="11272" y="3037"/>
                      <a:pt x="11212" y="2987"/>
                      <a:pt x="11212" y="2918"/>
                    </a:cubicBezTo>
                    <a:cubicBezTo>
                      <a:pt x="11212" y="2848"/>
                      <a:pt x="11272" y="2798"/>
                      <a:pt x="11332" y="2798"/>
                    </a:cubicBezTo>
                    <a:lnTo>
                      <a:pt x="11571" y="2798"/>
                    </a:lnTo>
                    <a:cubicBezTo>
                      <a:pt x="11641" y="2798"/>
                      <a:pt x="11690" y="2848"/>
                      <a:pt x="11690" y="2918"/>
                    </a:cubicBezTo>
                    <a:cubicBezTo>
                      <a:pt x="11690" y="2987"/>
                      <a:pt x="11641" y="3037"/>
                      <a:pt x="11571" y="3037"/>
                    </a:cubicBezTo>
                    <a:close/>
                    <a:moveTo>
                      <a:pt x="12298" y="3037"/>
                    </a:moveTo>
                    <a:cubicBezTo>
                      <a:pt x="12228" y="3037"/>
                      <a:pt x="12179" y="2987"/>
                      <a:pt x="12179" y="2918"/>
                    </a:cubicBezTo>
                    <a:cubicBezTo>
                      <a:pt x="12179" y="2848"/>
                      <a:pt x="12228" y="2798"/>
                      <a:pt x="12298" y="2798"/>
                    </a:cubicBezTo>
                    <a:lnTo>
                      <a:pt x="12537" y="2798"/>
                    </a:lnTo>
                    <a:cubicBezTo>
                      <a:pt x="12597" y="2798"/>
                      <a:pt x="12657" y="2848"/>
                      <a:pt x="12657" y="2918"/>
                    </a:cubicBezTo>
                    <a:cubicBezTo>
                      <a:pt x="12657" y="2987"/>
                      <a:pt x="12597" y="3037"/>
                      <a:pt x="12537" y="3037"/>
                    </a:cubicBezTo>
                    <a:close/>
                    <a:moveTo>
                      <a:pt x="13254" y="3037"/>
                    </a:moveTo>
                    <a:cubicBezTo>
                      <a:pt x="13184" y="3037"/>
                      <a:pt x="13134" y="2987"/>
                      <a:pt x="13134" y="2918"/>
                    </a:cubicBezTo>
                    <a:cubicBezTo>
                      <a:pt x="13134" y="2848"/>
                      <a:pt x="13184" y="2798"/>
                      <a:pt x="13254" y="2798"/>
                    </a:cubicBezTo>
                    <a:lnTo>
                      <a:pt x="13493" y="2798"/>
                    </a:lnTo>
                    <a:cubicBezTo>
                      <a:pt x="13562" y="2798"/>
                      <a:pt x="13612" y="2848"/>
                      <a:pt x="13612" y="2918"/>
                    </a:cubicBezTo>
                    <a:cubicBezTo>
                      <a:pt x="13612" y="2987"/>
                      <a:pt x="13562" y="3037"/>
                      <a:pt x="13493" y="3037"/>
                    </a:cubicBezTo>
                    <a:close/>
                    <a:moveTo>
                      <a:pt x="14210" y="3037"/>
                    </a:moveTo>
                    <a:cubicBezTo>
                      <a:pt x="14150" y="3037"/>
                      <a:pt x="14090" y="2987"/>
                      <a:pt x="14090" y="2918"/>
                    </a:cubicBezTo>
                    <a:cubicBezTo>
                      <a:pt x="14090" y="2848"/>
                      <a:pt x="14150" y="2798"/>
                      <a:pt x="14210" y="2798"/>
                    </a:cubicBezTo>
                    <a:lnTo>
                      <a:pt x="14449" y="2798"/>
                    </a:lnTo>
                    <a:cubicBezTo>
                      <a:pt x="14518" y="2798"/>
                      <a:pt x="14578" y="2848"/>
                      <a:pt x="14578" y="2918"/>
                    </a:cubicBezTo>
                    <a:cubicBezTo>
                      <a:pt x="14578" y="2987"/>
                      <a:pt x="14518" y="3037"/>
                      <a:pt x="14449" y="3037"/>
                    </a:cubicBezTo>
                    <a:close/>
                    <a:moveTo>
                      <a:pt x="15175" y="3037"/>
                    </a:moveTo>
                    <a:cubicBezTo>
                      <a:pt x="15106" y="3037"/>
                      <a:pt x="15056" y="2987"/>
                      <a:pt x="15056" y="2918"/>
                    </a:cubicBezTo>
                    <a:cubicBezTo>
                      <a:pt x="15056" y="2848"/>
                      <a:pt x="15106" y="2798"/>
                      <a:pt x="15175" y="2798"/>
                    </a:cubicBezTo>
                    <a:lnTo>
                      <a:pt x="15414" y="2798"/>
                    </a:lnTo>
                    <a:cubicBezTo>
                      <a:pt x="15484" y="2798"/>
                      <a:pt x="15534" y="2848"/>
                      <a:pt x="15534" y="2918"/>
                    </a:cubicBezTo>
                    <a:cubicBezTo>
                      <a:pt x="15534" y="2987"/>
                      <a:pt x="15484" y="3037"/>
                      <a:pt x="15414" y="3037"/>
                    </a:cubicBezTo>
                    <a:close/>
                    <a:moveTo>
                      <a:pt x="16131" y="3037"/>
                    </a:moveTo>
                    <a:cubicBezTo>
                      <a:pt x="16072" y="3037"/>
                      <a:pt x="16012" y="2987"/>
                      <a:pt x="16012" y="2918"/>
                    </a:cubicBezTo>
                    <a:cubicBezTo>
                      <a:pt x="16012" y="2848"/>
                      <a:pt x="16072" y="2798"/>
                      <a:pt x="16131" y="2798"/>
                    </a:cubicBezTo>
                    <a:lnTo>
                      <a:pt x="16370" y="2798"/>
                    </a:lnTo>
                    <a:cubicBezTo>
                      <a:pt x="16440" y="2798"/>
                      <a:pt x="16490" y="2848"/>
                      <a:pt x="16490" y="2918"/>
                    </a:cubicBezTo>
                    <a:cubicBezTo>
                      <a:pt x="16490" y="2987"/>
                      <a:pt x="16440" y="3037"/>
                      <a:pt x="16370" y="3037"/>
                    </a:cubicBezTo>
                    <a:close/>
                    <a:moveTo>
                      <a:pt x="17098" y="3037"/>
                    </a:moveTo>
                    <a:cubicBezTo>
                      <a:pt x="17028" y="3037"/>
                      <a:pt x="16978" y="2987"/>
                      <a:pt x="16978" y="2918"/>
                    </a:cubicBezTo>
                    <a:cubicBezTo>
                      <a:pt x="16978" y="2848"/>
                      <a:pt x="17028" y="2798"/>
                      <a:pt x="17098" y="2798"/>
                    </a:cubicBezTo>
                    <a:lnTo>
                      <a:pt x="17337" y="2798"/>
                    </a:lnTo>
                    <a:cubicBezTo>
                      <a:pt x="17396" y="2798"/>
                      <a:pt x="17456" y="2848"/>
                      <a:pt x="17456" y="2918"/>
                    </a:cubicBezTo>
                    <a:cubicBezTo>
                      <a:pt x="17456" y="2987"/>
                      <a:pt x="17396" y="3037"/>
                      <a:pt x="17337" y="3037"/>
                    </a:cubicBezTo>
                    <a:close/>
                    <a:moveTo>
                      <a:pt x="18054" y="3037"/>
                    </a:moveTo>
                    <a:cubicBezTo>
                      <a:pt x="17983" y="3037"/>
                      <a:pt x="17934" y="2987"/>
                      <a:pt x="17934" y="2918"/>
                    </a:cubicBezTo>
                    <a:cubicBezTo>
                      <a:pt x="17934" y="2848"/>
                      <a:pt x="17983" y="2798"/>
                      <a:pt x="18054" y="2798"/>
                    </a:cubicBezTo>
                    <a:lnTo>
                      <a:pt x="18293" y="2798"/>
                    </a:lnTo>
                    <a:cubicBezTo>
                      <a:pt x="18362" y="2798"/>
                      <a:pt x="18412" y="2848"/>
                      <a:pt x="18412" y="2918"/>
                    </a:cubicBezTo>
                    <a:cubicBezTo>
                      <a:pt x="18412" y="2987"/>
                      <a:pt x="18362" y="3037"/>
                      <a:pt x="18293" y="3037"/>
                    </a:cubicBezTo>
                    <a:close/>
                    <a:moveTo>
                      <a:pt x="19009" y="3037"/>
                    </a:moveTo>
                    <a:cubicBezTo>
                      <a:pt x="18950" y="3037"/>
                      <a:pt x="18890" y="2987"/>
                      <a:pt x="18890" y="2918"/>
                    </a:cubicBezTo>
                    <a:cubicBezTo>
                      <a:pt x="18890" y="2848"/>
                      <a:pt x="18950" y="2798"/>
                      <a:pt x="19009" y="2798"/>
                    </a:cubicBezTo>
                    <a:lnTo>
                      <a:pt x="19248" y="2798"/>
                    </a:lnTo>
                    <a:cubicBezTo>
                      <a:pt x="19318" y="2798"/>
                      <a:pt x="19368" y="2848"/>
                      <a:pt x="19368" y="2918"/>
                    </a:cubicBezTo>
                    <a:cubicBezTo>
                      <a:pt x="19368" y="2987"/>
                      <a:pt x="19318" y="3037"/>
                      <a:pt x="19248" y="3037"/>
                    </a:cubicBezTo>
                    <a:close/>
                    <a:moveTo>
                      <a:pt x="19975" y="3037"/>
                    </a:moveTo>
                    <a:cubicBezTo>
                      <a:pt x="19906" y="3037"/>
                      <a:pt x="19855" y="2987"/>
                      <a:pt x="19855" y="2918"/>
                    </a:cubicBezTo>
                    <a:cubicBezTo>
                      <a:pt x="19855" y="2848"/>
                      <a:pt x="19906" y="2798"/>
                      <a:pt x="19975" y="2798"/>
                    </a:cubicBezTo>
                    <a:lnTo>
                      <a:pt x="20214" y="2798"/>
                    </a:lnTo>
                    <a:cubicBezTo>
                      <a:pt x="20274" y="2798"/>
                      <a:pt x="20333" y="2848"/>
                      <a:pt x="20333" y="2918"/>
                    </a:cubicBezTo>
                    <a:cubicBezTo>
                      <a:pt x="20333" y="2987"/>
                      <a:pt x="20274" y="3037"/>
                      <a:pt x="20214" y="3037"/>
                    </a:cubicBezTo>
                    <a:close/>
                    <a:moveTo>
                      <a:pt x="20931" y="3037"/>
                    </a:moveTo>
                    <a:cubicBezTo>
                      <a:pt x="20862" y="3037"/>
                      <a:pt x="20811" y="2987"/>
                      <a:pt x="20811" y="2918"/>
                    </a:cubicBezTo>
                    <a:cubicBezTo>
                      <a:pt x="20811" y="2848"/>
                      <a:pt x="20862" y="2798"/>
                      <a:pt x="20931" y="2798"/>
                    </a:cubicBezTo>
                    <a:lnTo>
                      <a:pt x="21170" y="2798"/>
                    </a:lnTo>
                    <a:cubicBezTo>
                      <a:pt x="21240" y="2798"/>
                      <a:pt x="21289" y="2848"/>
                      <a:pt x="21289" y="2918"/>
                    </a:cubicBezTo>
                    <a:cubicBezTo>
                      <a:pt x="21289" y="2987"/>
                      <a:pt x="21240" y="3037"/>
                      <a:pt x="21170" y="3037"/>
                    </a:cubicBezTo>
                    <a:close/>
                    <a:moveTo>
                      <a:pt x="21897" y="3037"/>
                    </a:moveTo>
                    <a:cubicBezTo>
                      <a:pt x="21827" y="3037"/>
                      <a:pt x="21767" y="2987"/>
                      <a:pt x="21767" y="2918"/>
                    </a:cubicBezTo>
                    <a:cubicBezTo>
                      <a:pt x="21767" y="2848"/>
                      <a:pt x="21827" y="2798"/>
                      <a:pt x="21897" y="2798"/>
                    </a:cubicBezTo>
                    <a:lnTo>
                      <a:pt x="22136" y="2798"/>
                    </a:lnTo>
                    <a:cubicBezTo>
                      <a:pt x="22196" y="2798"/>
                      <a:pt x="22256" y="2848"/>
                      <a:pt x="22256" y="2918"/>
                    </a:cubicBezTo>
                    <a:cubicBezTo>
                      <a:pt x="22256" y="2987"/>
                      <a:pt x="22196" y="3037"/>
                      <a:pt x="22136" y="3037"/>
                    </a:cubicBezTo>
                    <a:close/>
                    <a:moveTo>
                      <a:pt x="22853" y="3037"/>
                    </a:moveTo>
                    <a:cubicBezTo>
                      <a:pt x="22783" y="3037"/>
                      <a:pt x="22734" y="2987"/>
                      <a:pt x="22734" y="2918"/>
                    </a:cubicBezTo>
                    <a:cubicBezTo>
                      <a:pt x="22734" y="2848"/>
                      <a:pt x="22783" y="2798"/>
                      <a:pt x="22853" y="2798"/>
                    </a:cubicBezTo>
                    <a:lnTo>
                      <a:pt x="23092" y="2798"/>
                    </a:lnTo>
                    <a:cubicBezTo>
                      <a:pt x="23161" y="2798"/>
                      <a:pt x="23212" y="2848"/>
                      <a:pt x="23212" y="2918"/>
                    </a:cubicBezTo>
                    <a:cubicBezTo>
                      <a:pt x="23212" y="2987"/>
                      <a:pt x="23161" y="3037"/>
                      <a:pt x="23092" y="3037"/>
                    </a:cubicBezTo>
                    <a:close/>
                    <a:moveTo>
                      <a:pt x="23809" y="3037"/>
                    </a:moveTo>
                    <a:cubicBezTo>
                      <a:pt x="23749" y="3037"/>
                      <a:pt x="23690" y="2987"/>
                      <a:pt x="23690" y="2918"/>
                    </a:cubicBezTo>
                    <a:cubicBezTo>
                      <a:pt x="23690" y="2848"/>
                      <a:pt x="23749" y="2798"/>
                      <a:pt x="23809" y="2798"/>
                    </a:cubicBezTo>
                    <a:lnTo>
                      <a:pt x="24048" y="2798"/>
                    </a:lnTo>
                    <a:cubicBezTo>
                      <a:pt x="24117" y="2798"/>
                      <a:pt x="24168" y="2848"/>
                      <a:pt x="24168" y="2918"/>
                    </a:cubicBezTo>
                    <a:cubicBezTo>
                      <a:pt x="24168" y="2987"/>
                      <a:pt x="24117" y="3037"/>
                      <a:pt x="24048" y="3037"/>
                    </a:cubicBezTo>
                    <a:close/>
                    <a:moveTo>
                      <a:pt x="24775" y="3037"/>
                    </a:moveTo>
                    <a:cubicBezTo>
                      <a:pt x="24705" y="3037"/>
                      <a:pt x="24655" y="2987"/>
                      <a:pt x="24655" y="2918"/>
                    </a:cubicBezTo>
                    <a:cubicBezTo>
                      <a:pt x="24655" y="2848"/>
                      <a:pt x="24705" y="2798"/>
                      <a:pt x="24775" y="2798"/>
                    </a:cubicBezTo>
                    <a:lnTo>
                      <a:pt x="25014" y="2798"/>
                    </a:lnTo>
                    <a:cubicBezTo>
                      <a:pt x="25073" y="2798"/>
                      <a:pt x="25133" y="2848"/>
                      <a:pt x="25133" y="2918"/>
                    </a:cubicBezTo>
                    <a:cubicBezTo>
                      <a:pt x="25133" y="2987"/>
                      <a:pt x="25073" y="3037"/>
                      <a:pt x="25014" y="3037"/>
                    </a:cubicBezTo>
                    <a:close/>
                    <a:moveTo>
                      <a:pt x="25730" y="3037"/>
                    </a:moveTo>
                    <a:cubicBezTo>
                      <a:pt x="25661" y="3037"/>
                      <a:pt x="25611" y="2987"/>
                      <a:pt x="25611" y="2918"/>
                    </a:cubicBezTo>
                    <a:cubicBezTo>
                      <a:pt x="25611" y="2848"/>
                      <a:pt x="25661" y="2798"/>
                      <a:pt x="25730" y="2798"/>
                    </a:cubicBezTo>
                    <a:lnTo>
                      <a:pt x="25969" y="2798"/>
                    </a:lnTo>
                    <a:cubicBezTo>
                      <a:pt x="26040" y="2798"/>
                      <a:pt x="26089" y="2848"/>
                      <a:pt x="26089" y="2918"/>
                    </a:cubicBezTo>
                    <a:cubicBezTo>
                      <a:pt x="26089" y="2987"/>
                      <a:pt x="26040" y="3037"/>
                      <a:pt x="25969" y="3037"/>
                    </a:cubicBezTo>
                    <a:close/>
                    <a:moveTo>
                      <a:pt x="26686" y="3037"/>
                    </a:moveTo>
                    <a:cubicBezTo>
                      <a:pt x="26627" y="3037"/>
                      <a:pt x="26567" y="2987"/>
                      <a:pt x="26567" y="2918"/>
                    </a:cubicBezTo>
                    <a:cubicBezTo>
                      <a:pt x="26567" y="2848"/>
                      <a:pt x="26627" y="2798"/>
                      <a:pt x="26686" y="2798"/>
                    </a:cubicBezTo>
                    <a:lnTo>
                      <a:pt x="26936" y="2798"/>
                    </a:lnTo>
                    <a:cubicBezTo>
                      <a:pt x="26995" y="2798"/>
                      <a:pt x="27055" y="2848"/>
                      <a:pt x="27055" y="2918"/>
                    </a:cubicBezTo>
                    <a:cubicBezTo>
                      <a:pt x="27055" y="2987"/>
                      <a:pt x="26995" y="3037"/>
                      <a:pt x="26936" y="3037"/>
                    </a:cubicBezTo>
                    <a:close/>
                    <a:moveTo>
                      <a:pt x="27653" y="3037"/>
                    </a:moveTo>
                    <a:cubicBezTo>
                      <a:pt x="27583" y="3037"/>
                      <a:pt x="27533" y="2987"/>
                      <a:pt x="27533" y="2918"/>
                    </a:cubicBezTo>
                    <a:cubicBezTo>
                      <a:pt x="27533" y="2848"/>
                      <a:pt x="27583" y="2798"/>
                      <a:pt x="27653" y="2798"/>
                    </a:cubicBezTo>
                    <a:lnTo>
                      <a:pt x="27892" y="2798"/>
                    </a:lnTo>
                    <a:cubicBezTo>
                      <a:pt x="27961" y="2798"/>
                      <a:pt x="28011" y="2848"/>
                      <a:pt x="28011" y="2918"/>
                    </a:cubicBezTo>
                    <a:cubicBezTo>
                      <a:pt x="28011" y="2987"/>
                      <a:pt x="27961" y="3037"/>
                      <a:pt x="27892" y="3037"/>
                    </a:cubicBezTo>
                    <a:close/>
                    <a:moveTo>
                      <a:pt x="28609" y="3037"/>
                    </a:moveTo>
                    <a:cubicBezTo>
                      <a:pt x="28549" y="3037"/>
                      <a:pt x="28489" y="2987"/>
                      <a:pt x="28489" y="2918"/>
                    </a:cubicBezTo>
                    <a:cubicBezTo>
                      <a:pt x="28489" y="2848"/>
                      <a:pt x="28549" y="2798"/>
                      <a:pt x="28609" y="2798"/>
                    </a:cubicBezTo>
                    <a:lnTo>
                      <a:pt x="28848" y="2798"/>
                    </a:lnTo>
                    <a:cubicBezTo>
                      <a:pt x="28917" y="2798"/>
                      <a:pt x="28967" y="2848"/>
                      <a:pt x="28967" y="2918"/>
                    </a:cubicBezTo>
                    <a:cubicBezTo>
                      <a:pt x="28967" y="2987"/>
                      <a:pt x="28917" y="3037"/>
                      <a:pt x="28848" y="3037"/>
                    </a:cubicBezTo>
                    <a:close/>
                    <a:moveTo>
                      <a:pt x="29574" y="3037"/>
                    </a:moveTo>
                    <a:cubicBezTo>
                      <a:pt x="29505" y="3037"/>
                      <a:pt x="29455" y="2987"/>
                      <a:pt x="29455" y="2918"/>
                    </a:cubicBezTo>
                    <a:cubicBezTo>
                      <a:pt x="29455" y="2848"/>
                      <a:pt x="29505" y="2798"/>
                      <a:pt x="29574" y="2798"/>
                    </a:cubicBezTo>
                    <a:lnTo>
                      <a:pt x="29813" y="2798"/>
                    </a:lnTo>
                    <a:cubicBezTo>
                      <a:pt x="29873" y="2798"/>
                      <a:pt x="29933" y="2848"/>
                      <a:pt x="29933" y="2918"/>
                    </a:cubicBezTo>
                    <a:cubicBezTo>
                      <a:pt x="29933" y="2987"/>
                      <a:pt x="29873" y="3037"/>
                      <a:pt x="29813" y="3037"/>
                    </a:cubicBezTo>
                    <a:close/>
                    <a:moveTo>
                      <a:pt x="30530" y="3037"/>
                    </a:moveTo>
                    <a:cubicBezTo>
                      <a:pt x="30461" y="3037"/>
                      <a:pt x="30411" y="2987"/>
                      <a:pt x="30411" y="2918"/>
                    </a:cubicBezTo>
                    <a:cubicBezTo>
                      <a:pt x="30411" y="2848"/>
                      <a:pt x="30461" y="2798"/>
                      <a:pt x="30530" y="2798"/>
                    </a:cubicBezTo>
                    <a:lnTo>
                      <a:pt x="30769" y="2798"/>
                    </a:lnTo>
                    <a:cubicBezTo>
                      <a:pt x="30839" y="2798"/>
                      <a:pt x="30889" y="2848"/>
                      <a:pt x="30889" y="2918"/>
                    </a:cubicBezTo>
                    <a:cubicBezTo>
                      <a:pt x="30889" y="2987"/>
                      <a:pt x="30839" y="3037"/>
                      <a:pt x="30769" y="3037"/>
                    </a:cubicBezTo>
                    <a:close/>
                    <a:moveTo>
                      <a:pt x="31486" y="3037"/>
                    </a:moveTo>
                    <a:cubicBezTo>
                      <a:pt x="31426" y="3037"/>
                      <a:pt x="31366" y="2987"/>
                      <a:pt x="31366" y="2918"/>
                    </a:cubicBezTo>
                    <a:cubicBezTo>
                      <a:pt x="31366" y="2848"/>
                      <a:pt x="31426" y="2798"/>
                      <a:pt x="31486" y="2798"/>
                    </a:cubicBezTo>
                    <a:lnTo>
                      <a:pt x="31735" y="2798"/>
                    </a:lnTo>
                    <a:cubicBezTo>
                      <a:pt x="31795" y="2798"/>
                      <a:pt x="31855" y="2848"/>
                      <a:pt x="31855" y="2918"/>
                    </a:cubicBezTo>
                    <a:cubicBezTo>
                      <a:pt x="31855" y="2987"/>
                      <a:pt x="31795" y="3037"/>
                      <a:pt x="31735" y="3037"/>
                    </a:cubicBezTo>
                    <a:close/>
                    <a:moveTo>
                      <a:pt x="32452" y="3037"/>
                    </a:moveTo>
                    <a:cubicBezTo>
                      <a:pt x="32382" y="3037"/>
                      <a:pt x="32333" y="2987"/>
                      <a:pt x="32333" y="2918"/>
                    </a:cubicBezTo>
                    <a:cubicBezTo>
                      <a:pt x="32333" y="2848"/>
                      <a:pt x="32382" y="2798"/>
                      <a:pt x="32452" y="2798"/>
                    </a:cubicBezTo>
                    <a:lnTo>
                      <a:pt x="32691" y="2798"/>
                    </a:lnTo>
                    <a:cubicBezTo>
                      <a:pt x="32761" y="2798"/>
                      <a:pt x="32811" y="2848"/>
                      <a:pt x="32811" y="2918"/>
                    </a:cubicBezTo>
                    <a:cubicBezTo>
                      <a:pt x="32811" y="2987"/>
                      <a:pt x="32761" y="3037"/>
                      <a:pt x="32691" y="3037"/>
                    </a:cubicBezTo>
                    <a:close/>
                    <a:moveTo>
                      <a:pt x="33408" y="3037"/>
                    </a:moveTo>
                    <a:cubicBezTo>
                      <a:pt x="33348" y="3037"/>
                      <a:pt x="33289" y="2987"/>
                      <a:pt x="33289" y="2918"/>
                    </a:cubicBezTo>
                    <a:cubicBezTo>
                      <a:pt x="33289" y="2848"/>
                      <a:pt x="33348" y="2798"/>
                      <a:pt x="33408" y="2798"/>
                    </a:cubicBezTo>
                    <a:lnTo>
                      <a:pt x="33647" y="2798"/>
                    </a:lnTo>
                    <a:cubicBezTo>
                      <a:pt x="33716" y="2798"/>
                      <a:pt x="33767" y="2848"/>
                      <a:pt x="33767" y="2918"/>
                    </a:cubicBezTo>
                    <a:cubicBezTo>
                      <a:pt x="33767" y="2987"/>
                      <a:pt x="33716" y="3037"/>
                      <a:pt x="33647" y="3037"/>
                    </a:cubicBezTo>
                    <a:close/>
                    <a:moveTo>
                      <a:pt x="34374" y="3037"/>
                    </a:moveTo>
                    <a:cubicBezTo>
                      <a:pt x="34304" y="3037"/>
                      <a:pt x="34254" y="2987"/>
                      <a:pt x="34254" y="2918"/>
                    </a:cubicBezTo>
                    <a:cubicBezTo>
                      <a:pt x="34254" y="2848"/>
                      <a:pt x="34304" y="2798"/>
                      <a:pt x="34374" y="2798"/>
                    </a:cubicBezTo>
                    <a:lnTo>
                      <a:pt x="34613" y="2798"/>
                    </a:lnTo>
                    <a:cubicBezTo>
                      <a:pt x="34672" y="2798"/>
                      <a:pt x="34732" y="2848"/>
                      <a:pt x="34732" y="2918"/>
                    </a:cubicBezTo>
                    <a:cubicBezTo>
                      <a:pt x="34732" y="2987"/>
                      <a:pt x="34672" y="3037"/>
                      <a:pt x="34613" y="3037"/>
                    </a:cubicBezTo>
                    <a:close/>
                    <a:moveTo>
                      <a:pt x="35330" y="3037"/>
                    </a:moveTo>
                    <a:cubicBezTo>
                      <a:pt x="35260" y="3037"/>
                      <a:pt x="35210" y="2987"/>
                      <a:pt x="35210" y="2918"/>
                    </a:cubicBezTo>
                    <a:cubicBezTo>
                      <a:pt x="35210" y="2848"/>
                      <a:pt x="35260" y="2798"/>
                      <a:pt x="35330" y="2798"/>
                    </a:cubicBezTo>
                    <a:lnTo>
                      <a:pt x="35569" y="2798"/>
                    </a:lnTo>
                    <a:cubicBezTo>
                      <a:pt x="35639" y="2798"/>
                      <a:pt x="35688" y="2848"/>
                      <a:pt x="35688" y="2918"/>
                    </a:cubicBezTo>
                    <a:cubicBezTo>
                      <a:pt x="35688" y="2987"/>
                      <a:pt x="35639" y="3037"/>
                      <a:pt x="35569" y="3037"/>
                    </a:cubicBezTo>
                    <a:close/>
                    <a:moveTo>
                      <a:pt x="36286" y="3037"/>
                    </a:moveTo>
                    <a:cubicBezTo>
                      <a:pt x="36226" y="3037"/>
                      <a:pt x="36166" y="2987"/>
                      <a:pt x="36166" y="2918"/>
                    </a:cubicBezTo>
                    <a:cubicBezTo>
                      <a:pt x="36166" y="2848"/>
                      <a:pt x="36226" y="2798"/>
                      <a:pt x="36286" y="2798"/>
                    </a:cubicBezTo>
                    <a:lnTo>
                      <a:pt x="36525" y="2798"/>
                    </a:lnTo>
                    <a:cubicBezTo>
                      <a:pt x="36595" y="2798"/>
                      <a:pt x="36644" y="2848"/>
                      <a:pt x="36644" y="2918"/>
                    </a:cubicBezTo>
                    <a:cubicBezTo>
                      <a:pt x="36644" y="2987"/>
                      <a:pt x="36595" y="3037"/>
                      <a:pt x="36525" y="3037"/>
                    </a:cubicBezTo>
                    <a:close/>
                    <a:moveTo>
                      <a:pt x="37252" y="3037"/>
                    </a:moveTo>
                    <a:cubicBezTo>
                      <a:pt x="37182" y="3037"/>
                      <a:pt x="37132" y="2987"/>
                      <a:pt x="37132" y="2918"/>
                    </a:cubicBezTo>
                    <a:cubicBezTo>
                      <a:pt x="37132" y="2848"/>
                      <a:pt x="37182" y="2798"/>
                      <a:pt x="37252" y="2798"/>
                    </a:cubicBezTo>
                    <a:lnTo>
                      <a:pt x="37491" y="2798"/>
                    </a:lnTo>
                    <a:cubicBezTo>
                      <a:pt x="37551" y="2798"/>
                      <a:pt x="37610" y="2848"/>
                      <a:pt x="37610" y="2918"/>
                    </a:cubicBezTo>
                    <a:cubicBezTo>
                      <a:pt x="37610" y="2987"/>
                      <a:pt x="37551" y="3037"/>
                      <a:pt x="37491" y="3037"/>
                    </a:cubicBezTo>
                    <a:close/>
                    <a:moveTo>
                      <a:pt x="45716" y="3037"/>
                    </a:moveTo>
                    <a:lnTo>
                      <a:pt x="39303" y="3037"/>
                    </a:lnTo>
                    <a:cubicBezTo>
                      <a:pt x="39233" y="3037"/>
                      <a:pt x="39184" y="2987"/>
                      <a:pt x="39184" y="2918"/>
                    </a:cubicBezTo>
                    <a:cubicBezTo>
                      <a:pt x="39184" y="2848"/>
                      <a:pt x="39233" y="2798"/>
                      <a:pt x="39303" y="2798"/>
                    </a:cubicBezTo>
                    <a:lnTo>
                      <a:pt x="45716" y="2798"/>
                    </a:lnTo>
                    <a:lnTo>
                      <a:pt x="75429" y="2798"/>
                    </a:lnTo>
                    <a:cubicBezTo>
                      <a:pt x="75489" y="2798"/>
                      <a:pt x="75549" y="2848"/>
                      <a:pt x="75549" y="2918"/>
                    </a:cubicBezTo>
                    <a:cubicBezTo>
                      <a:pt x="75549" y="2987"/>
                      <a:pt x="75489" y="3037"/>
                      <a:pt x="75429" y="3037"/>
                    </a:cubicBezTo>
                    <a:close/>
                    <a:moveTo>
                      <a:pt x="3037" y="52129"/>
                    </a:moveTo>
                    <a:cubicBezTo>
                      <a:pt x="3037" y="52198"/>
                      <a:pt x="2978" y="52248"/>
                      <a:pt x="2918" y="52248"/>
                    </a:cubicBezTo>
                    <a:cubicBezTo>
                      <a:pt x="2848" y="52248"/>
                      <a:pt x="2788" y="52198"/>
                      <a:pt x="2788" y="52129"/>
                    </a:cubicBezTo>
                    <a:lnTo>
                      <a:pt x="2788" y="51890"/>
                    </a:lnTo>
                    <a:cubicBezTo>
                      <a:pt x="2788" y="51820"/>
                      <a:pt x="2848" y="51770"/>
                      <a:pt x="2918" y="51770"/>
                    </a:cubicBezTo>
                    <a:cubicBezTo>
                      <a:pt x="2978" y="51770"/>
                      <a:pt x="3037" y="51820"/>
                      <a:pt x="3037" y="51890"/>
                    </a:cubicBezTo>
                    <a:close/>
                    <a:moveTo>
                      <a:pt x="2788" y="40368"/>
                    </a:moveTo>
                    <a:cubicBezTo>
                      <a:pt x="2788" y="40308"/>
                      <a:pt x="2848" y="40249"/>
                      <a:pt x="2918" y="40249"/>
                    </a:cubicBezTo>
                    <a:cubicBezTo>
                      <a:pt x="2978" y="40249"/>
                      <a:pt x="3037" y="40308"/>
                      <a:pt x="3037" y="40368"/>
                    </a:cubicBezTo>
                    <a:lnTo>
                      <a:pt x="3037" y="40607"/>
                    </a:lnTo>
                    <a:cubicBezTo>
                      <a:pt x="3037" y="40677"/>
                      <a:pt x="2978" y="40737"/>
                      <a:pt x="2918" y="40737"/>
                    </a:cubicBezTo>
                    <a:cubicBezTo>
                      <a:pt x="2848" y="40737"/>
                      <a:pt x="2788" y="40677"/>
                      <a:pt x="2788" y="40607"/>
                    </a:cubicBezTo>
                    <a:close/>
                    <a:moveTo>
                      <a:pt x="2788" y="41335"/>
                    </a:moveTo>
                    <a:cubicBezTo>
                      <a:pt x="2788" y="41264"/>
                      <a:pt x="2848" y="41215"/>
                      <a:pt x="2918" y="41215"/>
                    </a:cubicBezTo>
                    <a:cubicBezTo>
                      <a:pt x="2978" y="41215"/>
                      <a:pt x="3037" y="41264"/>
                      <a:pt x="3037" y="41335"/>
                    </a:cubicBezTo>
                    <a:lnTo>
                      <a:pt x="3037" y="41574"/>
                    </a:lnTo>
                    <a:cubicBezTo>
                      <a:pt x="3037" y="41643"/>
                      <a:pt x="2978" y="41693"/>
                      <a:pt x="2918" y="41693"/>
                    </a:cubicBezTo>
                    <a:cubicBezTo>
                      <a:pt x="2848" y="41693"/>
                      <a:pt x="2788" y="41643"/>
                      <a:pt x="2788" y="41574"/>
                    </a:cubicBezTo>
                    <a:close/>
                    <a:moveTo>
                      <a:pt x="2788" y="42290"/>
                    </a:moveTo>
                    <a:cubicBezTo>
                      <a:pt x="2788" y="42231"/>
                      <a:pt x="2848" y="42171"/>
                      <a:pt x="2918" y="42171"/>
                    </a:cubicBezTo>
                    <a:cubicBezTo>
                      <a:pt x="2978" y="42171"/>
                      <a:pt x="3037" y="42231"/>
                      <a:pt x="3037" y="42290"/>
                    </a:cubicBezTo>
                    <a:lnTo>
                      <a:pt x="3037" y="42529"/>
                    </a:lnTo>
                    <a:cubicBezTo>
                      <a:pt x="3037" y="42599"/>
                      <a:pt x="2978" y="42649"/>
                      <a:pt x="2918" y="42649"/>
                    </a:cubicBezTo>
                    <a:cubicBezTo>
                      <a:pt x="2848" y="42649"/>
                      <a:pt x="2788" y="42599"/>
                      <a:pt x="2788" y="42529"/>
                    </a:cubicBezTo>
                    <a:close/>
                    <a:moveTo>
                      <a:pt x="2788" y="43256"/>
                    </a:moveTo>
                    <a:cubicBezTo>
                      <a:pt x="2788" y="43187"/>
                      <a:pt x="2848" y="43127"/>
                      <a:pt x="2918" y="43127"/>
                    </a:cubicBezTo>
                    <a:cubicBezTo>
                      <a:pt x="2978" y="43127"/>
                      <a:pt x="3037" y="43187"/>
                      <a:pt x="3037" y="43256"/>
                    </a:cubicBezTo>
                    <a:lnTo>
                      <a:pt x="3037" y="43495"/>
                    </a:lnTo>
                    <a:cubicBezTo>
                      <a:pt x="3037" y="43555"/>
                      <a:pt x="2978" y="43614"/>
                      <a:pt x="2918" y="43614"/>
                    </a:cubicBezTo>
                    <a:cubicBezTo>
                      <a:pt x="2848" y="43614"/>
                      <a:pt x="2788" y="43555"/>
                      <a:pt x="2788" y="43495"/>
                    </a:cubicBezTo>
                    <a:close/>
                    <a:moveTo>
                      <a:pt x="2788" y="44212"/>
                    </a:moveTo>
                    <a:cubicBezTo>
                      <a:pt x="2788" y="44143"/>
                      <a:pt x="2848" y="44092"/>
                      <a:pt x="2918" y="44092"/>
                    </a:cubicBezTo>
                    <a:cubicBezTo>
                      <a:pt x="2978" y="44092"/>
                      <a:pt x="3037" y="44143"/>
                      <a:pt x="3037" y="44212"/>
                    </a:cubicBezTo>
                    <a:lnTo>
                      <a:pt x="3037" y="44451"/>
                    </a:lnTo>
                    <a:cubicBezTo>
                      <a:pt x="3037" y="44521"/>
                      <a:pt x="2978" y="44570"/>
                      <a:pt x="2918" y="44570"/>
                    </a:cubicBezTo>
                    <a:cubicBezTo>
                      <a:pt x="2848" y="44570"/>
                      <a:pt x="2788" y="44521"/>
                      <a:pt x="2788" y="44451"/>
                    </a:cubicBezTo>
                    <a:close/>
                    <a:moveTo>
                      <a:pt x="2788" y="45168"/>
                    </a:moveTo>
                    <a:cubicBezTo>
                      <a:pt x="2788" y="45108"/>
                      <a:pt x="2848" y="45048"/>
                      <a:pt x="2918" y="45048"/>
                    </a:cubicBezTo>
                    <a:cubicBezTo>
                      <a:pt x="2978" y="45048"/>
                      <a:pt x="3037" y="45108"/>
                      <a:pt x="3037" y="45168"/>
                    </a:cubicBezTo>
                    <a:lnTo>
                      <a:pt x="3037" y="45407"/>
                    </a:lnTo>
                    <a:cubicBezTo>
                      <a:pt x="3037" y="45477"/>
                      <a:pt x="2978" y="45526"/>
                      <a:pt x="2918" y="45526"/>
                    </a:cubicBezTo>
                    <a:cubicBezTo>
                      <a:pt x="2848" y="45526"/>
                      <a:pt x="2788" y="45477"/>
                      <a:pt x="2788" y="45407"/>
                    </a:cubicBezTo>
                    <a:close/>
                    <a:moveTo>
                      <a:pt x="2788" y="46134"/>
                    </a:moveTo>
                    <a:cubicBezTo>
                      <a:pt x="2788" y="46064"/>
                      <a:pt x="2848" y="46015"/>
                      <a:pt x="2918" y="46015"/>
                    </a:cubicBezTo>
                    <a:cubicBezTo>
                      <a:pt x="2978" y="46015"/>
                      <a:pt x="3037" y="46064"/>
                      <a:pt x="3037" y="46134"/>
                    </a:cubicBezTo>
                    <a:lnTo>
                      <a:pt x="3037" y="46373"/>
                    </a:lnTo>
                    <a:cubicBezTo>
                      <a:pt x="3037" y="46433"/>
                      <a:pt x="2978" y="46493"/>
                      <a:pt x="2918" y="46493"/>
                    </a:cubicBezTo>
                    <a:cubicBezTo>
                      <a:pt x="2848" y="46493"/>
                      <a:pt x="2788" y="46433"/>
                      <a:pt x="2788" y="46373"/>
                    </a:cubicBezTo>
                    <a:close/>
                    <a:moveTo>
                      <a:pt x="2788" y="47090"/>
                    </a:moveTo>
                    <a:cubicBezTo>
                      <a:pt x="2788" y="47020"/>
                      <a:pt x="2848" y="46971"/>
                      <a:pt x="2918" y="46971"/>
                    </a:cubicBezTo>
                    <a:cubicBezTo>
                      <a:pt x="2978" y="46971"/>
                      <a:pt x="3037" y="47020"/>
                      <a:pt x="3037" y="47090"/>
                    </a:cubicBezTo>
                    <a:lnTo>
                      <a:pt x="3037" y="47329"/>
                    </a:lnTo>
                    <a:cubicBezTo>
                      <a:pt x="3037" y="47398"/>
                      <a:pt x="2978" y="47449"/>
                      <a:pt x="2918" y="47449"/>
                    </a:cubicBezTo>
                    <a:cubicBezTo>
                      <a:pt x="2848" y="47449"/>
                      <a:pt x="2788" y="47398"/>
                      <a:pt x="2788" y="47329"/>
                    </a:cubicBezTo>
                    <a:close/>
                    <a:moveTo>
                      <a:pt x="2788" y="48046"/>
                    </a:moveTo>
                    <a:cubicBezTo>
                      <a:pt x="2788" y="47986"/>
                      <a:pt x="2848" y="47926"/>
                      <a:pt x="2918" y="47926"/>
                    </a:cubicBezTo>
                    <a:cubicBezTo>
                      <a:pt x="2978" y="47926"/>
                      <a:pt x="3037" y="47986"/>
                      <a:pt x="3037" y="48046"/>
                    </a:cubicBezTo>
                    <a:lnTo>
                      <a:pt x="3037" y="48295"/>
                    </a:lnTo>
                    <a:cubicBezTo>
                      <a:pt x="3037" y="48354"/>
                      <a:pt x="2978" y="48414"/>
                      <a:pt x="2918" y="48414"/>
                    </a:cubicBezTo>
                    <a:cubicBezTo>
                      <a:pt x="2848" y="48414"/>
                      <a:pt x="2788" y="48354"/>
                      <a:pt x="2788" y="48295"/>
                    </a:cubicBezTo>
                    <a:close/>
                    <a:moveTo>
                      <a:pt x="2788" y="49011"/>
                    </a:moveTo>
                    <a:cubicBezTo>
                      <a:pt x="2788" y="48942"/>
                      <a:pt x="2848" y="48892"/>
                      <a:pt x="2918" y="48892"/>
                    </a:cubicBezTo>
                    <a:cubicBezTo>
                      <a:pt x="2978" y="48892"/>
                      <a:pt x="3037" y="48942"/>
                      <a:pt x="3037" y="49011"/>
                    </a:cubicBezTo>
                    <a:lnTo>
                      <a:pt x="3037" y="49250"/>
                    </a:lnTo>
                    <a:cubicBezTo>
                      <a:pt x="3037" y="49321"/>
                      <a:pt x="2978" y="49370"/>
                      <a:pt x="2918" y="49370"/>
                    </a:cubicBezTo>
                    <a:cubicBezTo>
                      <a:pt x="2848" y="49370"/>
                      <a:pt x="2788" y="49321"/>
                      <a:pt x="2788" y="49250"/>
                    </a:cubicBezTo>
                    <a:close/>
                    <a:moveTo>
                      <a:pt x="2788" y="49967"/>
                    </a:moveTo>
                    <a:cubicBezTo>
                      <a:pt x="2788" y="49908"/>
                      <a:pt x="2848" y="49848"/>
                      <a:pt x="2918" y="49848"/>
                    </a:cubicBezTo>
                    <a:cubicBezTo>
                      <a:pt x="2978" y="49848"/>
                      <a:pt x="3037" y="49908"/>
                      <a:pt x="3037" y="49967"/>
                    </a:cubicBezTo>
                    <a:lnTo>
                      <a:pt x="3037" y="50206"/>
                    </a:lnTo>
                    <a:cubicBezTo>
                      <a:pt x="3037" y="50276"/>
                      <a:pt x="2978" y="50326"/>
                      <a:pt x="2918" y="50326"/>
                    </a:cubicBezTo>
                    <a:cubicBezTo>
                      <a:pt x="2848" y="50326"/>
                      <a:pt x="2788" y="50276"/>
                      <a:pt x="2788" y="50206"/>
                    </a:cubicBezTo>
                    <a:close/>
                    <a:moveTo>
                      <a:pt x="2788" y="50934"/>
                    </a:moveTo>
                    <a:cubicBezTo>
                      <a:pt x="2788" y="50864"/>
                      <a:pt x="2848" y="50814"/>
                      <a:pt x="2918" y="50814"/>
                    </a:cubicBezTo>
                    <a:cubicBezTo>
                      <a:pt x="2978" y="50814"/>
                      <a:pt x="3037" y="50864"/>
                      <a:pt x="3037" y="50934"/>
                    </a:cubicBezTo>
                    <a:lnTo>
                      <a:pt x="3037" y="51173"/>
                    </a:lnTo>
                    <a:cubicBezTo>
                      <a:pt x="3037" y="51232"/>
                      <a:pt x="2978" y="51292"/>
                      <a:pt x="2918" y="51292"/>
                    </a:cubicBezTo>
                    <a:cubicBezTo>
                      <a:pt x="2848" y="51292"/>
                      <a:pt x="2788" y="51232"/>
                      <a:pt x="2788" y="51173"/>
                    </a:cubicBezTo>
                    <a:close/>
                    <a:moveTo>
                      <a:pt x="3107" y="62166"/>
                    </a:moveTo>
                    <a:lnTo>
                      <a:pt x="3754" y="62166"/>
                    </a:lnTo>
                    <a:lnTo>
                      <a:pt x="3754" y="63729"/>
                    </a:lnTo>
                    <a:lnTo>
                      <a:pt x="319" y="63729"/>
                    </a:lnTo>
                    <a:lnTo>
                      <a:pt x="319" y="60294"/>
                    </a:lnTo>
                    <a:lnTo>
                      <a:pt x="1882" y="60294"/>
                    </a:lnTo>
                    <a:lnTo>
                      <a:pt x="1882" y="60941"/>
                    </a:lnTo>
                    <a:lnTo>
                      <a:pt x="1086" y="60941"/>
                    </a:lnTo>
                    <a:cubicBezTo>
                      <a:pt x="1016" y="60941"/>
                      <a:pt x="966" y="60991"/>
                      <a:pt x="966" y="61060"/>
                    </a:cubicBezTo>
                    <a:lnTo>
                      <a:pt x="966" y="62963"/>
                    </a:lnTo>
                    <a:cubicBezTo>
                      <a:pt x="966" y="63032"/>
                      <a:pt x="1016" y="63082"/>
                      <a:pt x="1086" y="63082"/>
                    </a:cubicBezTo>
                    <a:lnTo>
                      <a:pt x="2987" y="63082"/>
                    </a:lnTo>
                    <a:cubicBezTo>
                      <a:pt x="3057" y="63082"/>
                      <a:pt x="3107" y="63032"/>
                      <a:pt x="3107" y="62963"/>
                    </a:cubicBezTo>
                    <a:close/>
                    <a:moveTo>
                      <a:pt x="1882" y="61180"/>
                    </a:moveTo>
                    <a:lnTo>
                      <a:pt x="1882" y="62007"/>
                    </a:lnTo>
                    <a:cubicBezTo>
                      <a:pt x="1882" y="62096"/>
                      <a:pt x="1952" y="62166"/>
                      <a:pt x="2042" y="62166"/>
                    </a:cubicBezTo>
                    <a:lnTo>
                      <a:pt x="2868" y="62166"/>
                    </a:lnTo>
                    <a:lnTo>
                      <a:pt x="2868" y="62843"/>
                    </a:lnTo>
                    <a:lnTo>
                      <a:pt x="1205" y="62843"/>
                    </a:lnTo>
                    <a:lnTo>
                      <a:pt x="1205" y="61180"/>
                    </a:lnTo>
                    <a:close/>
                    <a:moveTo>
                      <a:pt x="3754" y="61847"/>
                    </a:moveTo>
                    <a:lnTo>
                      <a:pt x="2201" y="61847"/>
                    </a:lnTo>
                    <a:lnTo>
                      <a:pt x="2201" y="60294"/>
                    </a:lnTo>
                    <a:lnTo>
                      <a:pt x="3754" y="60294"/>
                    </a:lnTo>
                    <a:close/>
                    <a:moveTo>
                      <a:pt x="38447" y="61011"/>
                    </a:moveTo>
                    <a:cubicBezTo>
                      <a:pt x="38516" y="61011"/>
                      <a:pt x="38566" y="61071"/>
                      <a:pt x="38566" y="61130"/>
                    </a:cubicBezTo>
                    <a:cubicBezTo>
                      <a:pt x="38566" y="61200"/>
                      <a:pt x="38516" y="61250"/>
                      <a:pt x="38447" y="61250"/>
                    </a:cubicBezTo>
                    <a:lnTo>
                      <a:pt x="38208" y="61250"/>
                    </a:lnTo>
                    <a:cubicBezTo>
                      <a:pt x="38138" y="61250"/>
                      <a:pt x="38088" y="61200"/>
                      <a:pt x="38088" y="61130"/>
                    </a:cubicBezTo>
                    <a:cubicBezTo>
                      <a:pt x="38088" y="61071"/>
                      <a:pt x="38138" y="61011"/>
                      <a:pt x="38208" y="61011"/>
                    </a:cubicBezTo>
                    <a:close/>
                    <a:moveTo>
                      <a:pt x="11332" y="61250"/>
                    </a:moveTo>
                    <a:cubicBezTo>
                      <a:pt x="11272" y="61250"/>
                      <a:pt x="11212" y="61200"/>
                      <a:pt x="11212" y="61130"/>
                    </a:cubicBezTo>
                    <a:cubicBezTo>
                      <a:pt x="11212" y="61071"/>
                      <a:pt x="11272" y="61011"/>
                      <a:pt x="11332" y="61011"/>
                    </a:cubicBezTo>
                    <a:lnTo>
                      <a:pt x="11571" y="61011"/>
                    </a:lnTo>
                    <a:cubicBezTo>
                      <a:pt x="11641" y="61011"/>
                      <a:pt x="11690" y="61071"/>
                      <a:pt x="11690" y="61130"/>
                    </a:cubicBezTo>
                    <a:cubicBezTo>
                      <a:pt x="11690" y="61200"/>
                      <a:pt x="11641" y="61250"/>
                      <a:pt x="11571" y="61250"/>
                    </a:cubicBezTo>
                    <a:close/>
                    <a:moveTo>
                      <a:pt x="12298" y="61250"/>
                    </a:moveTo>
                    <a:cubicBezTo>
                      <a:pt x="12228" y="61250"/>
                      <a:pt x="12179" y="61200"/>
                      <a:pt x="12179" y="61130"/>
                    </a:cubicBezTo>
                    <a:cubicBezTo>
                      <a:pt x="12179" y="61071"/>
                      <a:pt x="12228" y="61011"/>
                      <a:pt x="12298" y="61011"/>
                    </a:cubicBezTo>
                    <a:lnTo>
                      <a:pt x="12537" y="61011"/>
                    </a:lnTo>
                    <a:cubicBezTo>
                      <a:pt x="12597" y="61011"/>
                      <a:pt x="12657" y="61071"/>
                      <a:pt x="12657" y="61130"/>
                    </a:cubicBezTo>
                    <a:cubicBezTo>
                      <a:pt x="12657" y="61200"/>
                      <a:pt x="12597" y="61250"/>
                      <a:pt x="12537" y="61250"/>
                    </a:cubicBezTo>
                    <a:close/>
                    <a:moveTo>
                      <a:pt x="13254" y="61250"/>
                    </a:moveTo>
                    <a:cubicBezTo>
                      <a:pt x="13184" y="61250"/>
                      <a:pt x="13134" y="61200"/>
                      <a:pt x="13134" y="61130"/>
                    </a:cubicBezTo>
                    <a:cubicBezTo>
                      <a:pt x="13134" y="61071"/>
                      <a:pt x="13184" y="61011"/>
                      <a:pt x="13254" y="61011"/>
                    </a:cubicBezTo>
                    <a:lnTo>
                      <a:pt x="13493" y="61011"/>
                    </a:lnTo>
                    <a:cubicBezTo>
                      <a:pt x="13562" y="61011"/>
                      <a:pt x="13612" y="61071"/>
                      <a:pt x="13612" y="61130"/>
                    </a:cubicBezTo>
                    <a:cubicBezTo>
                      <a:pt x="13612" y="61200"/>
                      <a:pt x="13562" y="61250"/>
                      <a:pt x="13493" y="61250"/>
                    </a:cubicBezTo>
                    <a:close/>
                    <a:moveTo>
                      <a:pt x="14210" y="61250"/>
                    </a:moveTo>
                    <a:cubicBezTo>
                      <a:pt x="14150" y="61250"/>
                      <a:pt x="14090" y="61200"/>
                      <a:pt x="14090" y="61130"/>
                    </a:cubicBezTo>
                    <a:cubicBezTo>
                      <a:pt x="14090" y="61071"/>
                      <a:pt x="14150" y="61011"/>
                      <a:pt x="14210" y="61011"/>
                    </a:cubicBezTo>
                    <a:lnTo>
                      <a:pt x="14449" y="61011"/>
                    </a:lnTo>
                    <a:cubicBezTo>
                      <a:pt x="14518" y="61011"/>
                      <a:pt x="14578" y="61071"/>
                      <a:pt x="14578" y="61130"/>
                    </a:cubicBezTo>
                    <a:cubicBezTo>
                      <a:pt x="14578" y="61200"/>
                      <a:pt x="14518" y="61250"/>
                      <a:pt x="14449" y="61250"/>
                    </a:cubicBezTo>
                    <a:close/>
                    <a:moveTo>
                      <a:pt x="15175" y="61250"/>
                    </a:moveTo>
                    <a:cubicBezTo>
                      <a:pt x="15106" y="61250"/>
                      <a:pt x="15056" y="61200"/>
                      <a:pt x="15056" y="61130"/>
                    </a:cubicBezTo>
                    <a:cubicBezTo>
                      <a:pt x="15056" y="61071"/>
                      <a:pt x="15106" y="61011"/>
                      <a:pt x="15175" y="61011"/>
                    </a:cubicBezTo>
                    <a:lnTo>
                      <a:pt x="15414" y="61011"/>
                    </a:lnTo>
                    <a:cubicBezTo>
                      <a:pt x="15484" y="61011"/>
                      <a:pt x="15534" y="61071"/>
                      <a:pt x="15534" y="61130"/>
                    </a:cubicBezTo>
                    <a:cubicBezTo>
                      <a:pt x="15534" y="61200"/>
                      <a:pt x="15484" y="61250"/>
                      <a:pt x="15414" y="61250"/>
                    </a:cubicBezTo>
                    <a:close/>
                    <a:moveTo>
                      <a:pt x="16131" y="61250"/>
                    </a:moveTo>
                    <a:cubicBezTo>
                      <a:pt x="16072" y="61250"/>
                      <a:pt x="16012" y="61200"/>
                      <a:pt x="16012" y="61130"/>
                    </a:cubicBezTo>
                    <a:cubicBezTo>
                      <a:pt x="16012" y="61071"/>
                      <a:pt x="16072" y="61011"/>
                      <a:pt x="16131" y="61011"/>
                    </a:cubicBezTo>
                    <a:lnTo>
                      <a:pt x="16370" y="61011"/>
                    </a:lnTo>
                    <a:cubicBezTo>
                      <a:pt x="16440" y="61011"/>
                      <a:pt x="16490" y="61071"/>
                      <a:pt x="16490" y="61130"/>
                    </a:cubicBezTo>
                    <a:cubicBezTo>
                      <a:pt x="16490" y="61200"/>
                      <a:pt x="16440" y="61250"/>
                      <a:pt x="16370" y="61250"/>
                    </a:cubicBezTo>
                    <a:close/>
                    <a:moveTo>
                      <a:pt x="17098" y="61250"/>
                    </a:moveTo>
                    <a:cubicBezTo>
                      <a:pt x="17028" y="61250"/>
                      <a:pt x="16978" y="61200"/>
                      <a:pt x="16978" y="61130"/>
                    </a:cubicBezTo>
                    <a:cubicBezTo>
                      <a:pt x="16978" y="61071"/>
                      <a:pt x="17028" y="61011"/>
                      <a:pt x="17098" y="61011"/>
                    </a:cubicBezTo>
                    <a:lnTo>
                      <a:pt x="17337" y="61011"/>
                    </a:lnTo>
                    <a:cubicBezTo>
                      <a:pt x="17396" y="61011"/>
                      <a:pt x="17456" y="61071"/>
                      <a:pt x="17456" y="61130"/>
                    </a:cubicBezTo>
                    <a:cubicBezTo>
                      <a:pt x="17456" y="61200"/>
                      <a:pt x="17396" y="61250"/>
                      <a:pt x="17337" y="61250"/>
                    </a:cubicBezTo>
                    <a:close/>
                    <a:moveTo>
                      <a:pt x="18054" y="61250"/>
                    </a:moveTo>
                    <a:cubicBezTo>
                      <a:pt x="17983" y="61250"/>
                      <a:pt x="17934" y="61200"/>
                      <a:pt x="17934" y="61130"/>
                    </a:cubicBezTo>
                    <a:cubicBezTo>
                      <a:pt x="17934" y="61071"/>
                      <a:pt x="17983" y="61011"/>
                      <a:pt x="18054" y="61011"/>
                    </a:cubicBezTo>
                    <a:lnTo>
                      <a:pt x="18293" y="61011"/>
                    </a:lnTo>
                    <a:cubicBezTo>
                      <a:pt x="18362" y="61011"/>
                      <a:pt x="18412" y="61071"/>
                      <a:pt x="18412" y="61130"/>
                    </a:cubicBezTo>
                    <a:cubicBezTo>
                      <a:pt x="18412" y="61200"/>
                      <a:pt x="18362" y="61250"/>
                      <a:pt x="18293" y="61250"/>
                    </a:cubicBezTo>
                    <a:close/>
                    <a:moveTo>
                      <a:pt x="19009" y="61250"/>
                    </a:moveTo>
                    <a:cubicBezTo>
                      <a:pt x="18950" y="61250"/>
                      <a:pt x="18890" y="61200"/>
                      <a:pt x="18890" y="61130"/>
                    </a:cubicBezTo>
                    <a:cubicBezTo>
                      <a:pt x="18890" y="61071"/>
                      <a:pt x="18950" y="61011"/>
                      <a:pt x="19009" y="61011"/>
                    </a:cubicBezTo>
                    <a:lnTo>
                      <a:pt x="19248" y="61011"/>
                    </a:lnTo>
                    <a:cubicBezTo>
                      <a:pt x="19318" y="61011"/>
                      <a:pt x="19368" y="61071"/>
                      <a:pt x="19368" y="61130"/>
                    </a:cubicBezTo>
                    <a:cubicBezTo>
                      <a:pt x="19368" y="61200"/>
                      <a:pt x="19318" y="61250"/>
                      <a:pt x="19248" y="61250"/>
                    </a:cubicBezTo>
                    <a:close/>
                    <a:moveTo>
                      <a:pt x="19975" y="61250"/>
                    </a:moveTo>
                    <a:cubicBezTo>
                      <a:pt x="19906" y="61250"/>
                      <a:pt x="19855" y="61200"/>
                      <a:pt x="19855" y="61130"/>
                    </a:cubicBezTo>
                    <a:cubicBezTo>
                      <a:pt x="19855" y="61071"/>
                      <a:pt x="19906" y="61011"/>
                      <a:pt x="19975" y="61011"/>
                    </a:cubicBezTo>
                    <a:lnTo>
                      <a:pt x="20214" y="61011"/>
                    </a:lnTo>
                    <a:cubicBezTo>
                      <a:pt x="20274" y="61011"/>
                      <a:pt x="20333" y="61071"/>
                      <a:pt x="20333" y="61130"/>
                    </a:cubicBezTo>
                    <a:cubicBezTo>
                      <a:pt x="20333" y="61200"/>
                      <a:pt x="20274" y="61250"/>
                      <a:pt x="20214" y="61250"/>
                    </a:cubicBezTo>
                    <a:close/>
                    <a:moveTo>
                      <a:pt x="20931" y="61250"/>
                    </a:moveTo>
                    <a:cubicBezTo>
                      <a:pt x="20862" y="61250"/>
                      <a:pt x="20811" y="61200"/>
                      <a:pt x="20811" y="61130"/>
                    </a:cubicBezTo>
                    <a:cubicBezTo>
                      <a:pt x="20811" y="61071"/>
                      <a:pt x="20862" y="61011"/>
                      <a:pt x="20931" y="61011"/>
                    </a:cubicBezTo>
                    <a:lnTo>
                      <a:pt x="21170" y="61011"/>
                    </a:lnTo>
                    <a:cubicBezTo>
                      <a:pt x="21240" y="61011"/>
                      <a:pt x="21289" y="61071"/>
                      <a:pt x="21289" y="61130"/>
                    </a:cubicBezTo>
                    <a:cubicBezTo>
                      <a:pt x="21289" y="61200"/>
                      <a:pt x="21240" y="61250"/>
                      <a:pt x="21170" y="61250"/>
                    </a:cubicBezTo>
                    <a:close/>
                    <a:moveTo>
                      <a:pt x="21897" y="61250"/>
                    </a:moveTo>
                    <a:cubicBezTo>
                      <a:pt x="21827" y="61250"/>
                      <a:pt x="21767" y="61200"/>
                      <a:pt x="21767" y="61130"/>
                    </a:cubicBezTo>
                    <a:cubicBezTo>
                      <a:pt x="21767" y="61071"/>
                      <a:pt x="21827" y="61011"/>
                      <a:pt x="21897" y="61011"/>
                    </a:cubicBezTo>
                    <a:lnTo>
                      <a:pt x="22136" y="61011"/>
                    </a:lnTo>
                    <a:cubicBezTo>
                      <a:pt x="22196" y="61011"/>
                      <a:pt x="22256" y="61071"/>
                      <a:pt x="22256" y="61130"/>
                    </a:cubicBezTo>
                    <a:cubicBezTo>
                      <a:pt x="22256" y="61200"/>
                      <a:pt x="22196" y="61250"/>
                      <a:pt x="22136" y="61250"/>
                    </a:cubicBezTo>
                    <a:close/>
                    <a:moveTo>
                      <a:pt x="22853" y="61250"/>
                    </a:moveTo>
                    <a:cubicBezTo>
                      <a:pt x="22783" y="61250"/>
                      <a:pt x="22734" y="61200"/>
                      <a:pt x="22734" y="61130"/>
                    </a:cubicBezTo>
                    <a:cubicBezTo>
                      <a:pt x="22734" y="61071"/>
                      <a:pt x="22783" y="61011"/>
                      <a:pt x="22853" y="61011"/>
                    </a:cubicBezTo>
                    <a:lnTo>
                      <a:pt x="23092" y="61011"/>
                    </a:lnTo>
                    <a:cubicBezTo>
                      <a:pt x="23161" y="61011"/>
                      <a:pt x="23212" y="61071"/>
                      <a:pt x="23212" y="61130"/>
                    </a:cubicBezTo>
                    <a:cubicBezTo>
                      <a:pt x="23212" y="61200"/>
                      <a:pt x="23161" y="61250"/>
                      <a:pt x="23092" y="61250"/>
                    </a:cubicBezTo>
                    <a:close/>
                    <a:moveTo>
                      <a:pt x="23809" y="61250"/>
                    </a:moveTo>
                    <a:cubicBezTo>
                      <a:pt x="23749" y="61250"/>
                      <a:pt x="23690" y="61200"/>
                      <a:pt x="23690" y="61130"/>
                    </a:cubicBezTo>
                    <a:cubicBezTo>
                      <a:pt x="23690" y="61071"/>
                      <a:pt x="23749" y="61011"/>
                      <a:pt x="23809" y="61011"/>
                    </a:cubicBezTo>
                    <a:lnTo>
                      <a:pt x="24048" y="61011"/>
                    </a:lnTo>
                    <a:cubicBezTo>
                      <a:pt x="24117" y="61011"/>
                      <a:pt x="24168" y="61071"/>
                      <a:pt x="24168" y="61130"/>
                    </a:cubicBezTo>
                    <a:cubicBezTo>
                      <a:pt x="24168" y="61200"/>
                      <a:pt x="24117" y="61250"/>
                      <a:pt x="24048" y="61250"/>
                    </a:cubicBezTo>
                    <a:close/>
                    <a:moveTo>
                      <a:pt x="24775" y="61250"/>
                    </a:moveTo>
                    <a:cubicBezTo>
                      <a:pt x="24705" y="61250"/>
                      <a:pt x="24655" y="61200"/>
                      <a:pt x="24655" y="61130"/>
                    </a:cubicBezTo>
                    <a:cubicBezTo>
                      <a:pt x="24655" y="61071"/>
                      <a:pt x="24705" y="61011"/>
                      <a:pt x="24775" y="61011"/>
                    </a:cubicBezTo>
                    <a:lnTo>
                      <a:pt x="25014" y="61011"/>
                    </a:lnTo>
                    <a:cubicBezTo>
                      <a:pt x="25073" y="61011"/>
                      <a:pt x="25133" y="61071"/>
                      <a:pt x="25133" y="61130"/>
                    </a:cubicBezTo>
                    <a:cubicBezTo>
                      <a:pt x="25133" y="61200"/>
                      <a:pt x="25073" y="61250"/>
                      <a:pt x="25014" y="61250"/>
                    </a:cubicBezTo>
                    <a:close/>
                    <a:moveTo>
                      <a:pt x="25730" y="61250"/>
                    </a:moveTo>
                    <a:cubicBezTo>
                      <a:pt x="25661" y="61250"/>
                      <a:pt x="25611" y="61200"/>
                      <a:pt x="25611" y="61130"/>
                    </a:cubicBezTo>
                    <a:cubicBezTo>
                      <a:pt x="25611" y="61071"/>
                      <a:pt x="25661" y="61011"/>
                      <a:pt x="25730" y="61011"/>
                    </a:cubicBezTo>
                    <a:lnTo>
                      <a:pt x="25969" y="61011"/>
                    </a:lnTo>
                    <a:cubicBezTo>
                      <a:pt x="26040" y="61011"/>
                      <a:pt x="26089" y="61071"/>
                      <a:pt x="26089" y="61130"/>
                    </a:cubicBezTo>
                    <a:cubicBezTo>
                      <a:pt x="26089" y="61200"/>
                      <a:pt x="26040" y="61250"/>
                      <a:pt x="25969" y="61250"/>
                    </a:cubicBezTo>
                    <a:close/>
                    <a:moveTo>
                      <a:pt x="26686" y="61250"/>
                    </a:moveTo>
                    <a:cubicBezTo>
                      <a:pt x="26627" y="61250"/>
                      <a:pt x="26567" y="61200"/>
                      <a:pt x="26567" y="61130"/>
                    </a:cubicBezTo>
                    <a:cubicBezTo>
                      <a:pt x="26567" y="61071"/>
                      <a:pt x="26627" y="61011"/>
                      <a:pt x="26686" y="61011"/>
                    </a:cubicBezTo>
                    <a:lnTo>
                      <a:pt x="26936" y="61011"/>
                    </a:lnTo>
                    <a:cubicBezTo>
                      <a:pt x="26995" y="61011"/>
                      <a:pt x="27055" y="61071"/>
                      <a:pt x="27055" y="61130"/>
                    </a:cubicBezTo>
                    <a:cubicBezTo>
                      <a:pt x="27055" y="61200"/>
                      <a:pt x="26995" y="61250"/>
                      <a:pt x="26936" y="61250"/>
                    </a:cubicBezTo>
                    <a:close/>
                    <a:moveTo>
                      <a:pt x="27653" y="61250"/>
                    </a:moveTo>
                    <a:cubicBezTo>
                      <a:pt x="27583" y="61250"/>
                      <a:pt x="27533" y="61200"/>
                      <a:pt x="27533" y="61130"/>
                    </a:cubicBezTo>
                    <a:cubicBezTo>
                      <a:pt x="27533" y="61071"/>
                      <a:pt x="27583" y="61011"/>
                      <a:pt x="27653" y="61011"/>
                    </a:cubicBezTo>
                    <a:lnTo>
                      <a:pt x="27892" y="61011"/>
                    </a:lnTo>
                    <a:cubicBezTo>
                      <a:pt x="27961" y="61011"/>
                      <a:pt x="28011" y="61071"/>
                      <a:pt x="28011" y="61130"/>
                    </a:cubicBezTo>
                    <a:cubicBezTo>
                      <a:pt x="28011" y="61200"/>
                      <a:pt x="27961" y="61250"/>
                      <a:pt x="27892" y="61250"/>
                    </a:cubicBezTo>
                    <a:close/>
                    <a:moveTo>
                      <a:pt x="28609" y="61250"/>
                    </a:moveTo>
                    <a:cubicBezTo>
                      <a:pt x="28549" y="61250"/>
                      <a:pt x="28489" y="61200"/>
                      <a:pt x="28489" y="61130"/>
                    </a:cubicBezTo>
                    <a:cubicBezTo>
                      <a:pt x="28489" y="61071"/>
                      <a:pt x="28549" y="61011"/>
                      <a:pt x="28609" y="61011"/>
                    </a:cubicBezTo>
                    <a:lnTo>
                      <a:pt x="28848" y="61011"/>
                    </a:lnTo>
                    <a:cubicBezTo>
                      <a:pt x="28917" y="61011"/>
                      <a:pt x="28967" y="61071"/>
                      <a:pt x="28967" y="61130"/>
                    </a:cubicBezTo>
                    <a:cubicBezTo>
                      <a:pt x="28967" y="61200"/>
                      <a:pt x="28917" y="61250"/>
                      <a:pt x="28848" y="61250"/>
                    </a:cubicBezTo>
                    <a:close/>
                    <a:moveTo>
                      <a:pt x="29574" y="61250"/>
                    </a:moveTo>
                    <a:cubicBezTo>
                      <a:pt x="29505" y="61250"/>
                      <a:pt x="29455" y="61200"/>
                      <a:pt x="29455" y="61130"/>
                    </a:cubicBezTo>
                    <a:cubicBezTo>
                      <a:pt x="29455" y="61071"/>
                      <a:pt x="29505" y="61011"/>
                      <a:pt x="29574" y="61011"/>
                    </a:cubicBezTo>
                    <a:lnTo>
                      <a:pt x="29813" y="61011"/>
                    </a:lnTo>
                    <a:cubicBezTo>
                      <a:pt x="29873" y="61011"/>
                      <a:pt x="29933" y="61071"/>
                      <a:pt x="29933" y="61130"/>
                    </a:cubicBezTo>
                    <a:cubicBezTo>
                      <a:pt x="29933" y="61200"/>
                      <a:pt x="29873" y="61250"/>
                      <a:pt x="29813" y="61250"/>
                    </a:cubicBezTo>
                    <a:close/>
                    <a:moveTo>
                      <a:pt x="30530" y="61250"/>
                    </a:moveTo>
                    <a:cubicBezTo>
                      <a:pt x="30461" y="61250"/>
                      <a:pt x="30411" y="61200"/>
                      <a:pt x="30411" y="61130"/>
                    </a:cubicBezTo>
                    <a:cubicBezTo>
                      <a:pt x="30411" y="61071"/>
                      <a:pt x="30461" y="61011"/>
                      <a:pt x="30530" y="61011"/>
                    </a:cubicBezTo>
                    <a:lnTo>
                      <a:pt x="30769" y="61011"/>
                    </a:lnTo>
                    <a:cubicBezTo>
                      <a:pt x="30839" y="61011"/>
                      <a:pt x="30889" y="61071"/>
                      <a:pt x="30889" y="61130"/>
                    </a:cubicBezTo>
                    <a:cubicBezTo>
                      <a:pt x="30889" y="61200"/>
                      <a:pt x="30839" y="61250"/>
                      <a:pt x="30769" y="61250"/>
                    </a:cubicBezTo>
                    <a:close/>
                    <a:moveTo>
                      <a:pt x="31486" y="61250"/>
                    </a:moveTo>
                    <a:cubicBezTo>
                      <a:pt x="31426" y="61250"/>
                      <a:pt x="31366" y="61200"/>
                      <a:pt x="31366" y="61130"/>
                    </a:cubicBezTo>
                    <a:cubicBezTo>
                      <a:pt x="31366" y="61071"/>
                      <a:pt x="31426" y="61011"/>
                      <a:pt x="31486" y="61011"/>
                    </a:cubicBezTo>
                    <a:lnTo>
                      <a:pt x="31735" y="61011"/>
                    </a:lnTo>
                    <a:cubicBezTo>
                      <a:pt x="31795" y="61011"/>
                      <a:pt x="31855" y="61071"/>
                      <a:pt x="31855" y="61130"/>
                    </a:cubicBezTo>
                    <a:cubicBezTo>
                      <a:pt x="31855" y="61200"/>
                      <a:pt x="31795" y="61250"/>
                      <a:pt x="31735" y="61250"/>
                    </a:cubicBezTo>
                    <a:close/>
                    <a:moveTo>
                      <a:pt x="32452" y="61250"/>
                    </a:moveTo>
                    <a:cubicBezTo>
                      <a:pt x="32382" y="61250"/>
                      <a:pt x="32333" y="61200"/>
                      <a:pt x="32333" y="61130"/>
                    </a:cubicBezTo>
                    <a:cubicBezTo>
                      <a:pt x="32333" y="61071"/>
                      <a:pt x="32382" y="61011"/>
                      <a:pt x="32452" y="61011"/>
                    </a:cubicBezTo>
                    <a:lnTo>
                      <a:pt x="32691" y="61011"/>
                    </a:lnTo>
                    <a:cubicBezTo>
                      <a:pt x="32761" y="61011"/>
                      <a:pt x="32811" y="61071"/>
                      <a:pt x="32811" y="61130"/>
                    </a:cubicBezTo>
                    <a:cubicBezTo>
                      <a:pt x="32811" y="61200"/>
                      <a:pt x="32761" y="61250"/>
                      <a:pt x="32691" y="61250"/>
                    </a:cubicBezTo>
                    <a:close/>
                    <a:moveTo>
                      <a:pt x="33408" y="61250"/>
                    </a:moveTo>
                    <a:cubicBezTo>
                      <a:pt x="33348" y="61250"/>
                      <a:pt x="33289" y="61200"/>
                      <a:pt x="33289" y="61130"/>
                    </a:cubicBezTo>
                    <a:cubicBezTo>
                      <a:pt x="33289" y="61071"/>
                      <a:pt x="33348" y="61011"/>
                      <a:pt x="33408" y="61011"/>
                    </a:cubicBezTo>
                    <a:lnTo>
                      <a:pt x="33647" y="61011"/>
                    </a:lnTo>
                    <a:cubicBezTo>
                      <a:pt x="33716" y="61011"/>
                      <a:pt x="33767" y="61071"/>
                      <a:pt x="33767" y="61130"/>
                    </a:cubicBezTo>
                    <a:cubicBezTo>
                      <a:pt x="33767" y="61200"/>
                      <a:pt x="33716" y="61250"/>
                      <a:pt x="33647" y="61250"/>
                    </a:cubicBezTo>
                    <a:close/>
                    <a:moveTo>
                      <a:pt x="34374" y="61250"/>
                    </a:moveTo>
                    <a:cubicBezTo>
                      <a:pt x="34304" y="61250"/>
                      <a:pt x="34254" y="61200"/>
                      <a:pt x="34254" y="61130"/>
                    </a:cubicBezTo>
                    <a:cubicBezTo>
                      <a:pt x="34254" y="61071"/>
                      <a:pt x="34304" y="61011"/>
                      <a:pt x="34374" y="61011"/>
                    </a:cubicBezTo>
                    <a:lnTo>
                      <a:pt x="34613" y="61011"/>
                    </a:lnTo>
                    <a:cubicBezTo>
                      <a:pt x="34672" y="61011"/>
                      <a:pt x="34732" y="61071"/>
                      <a:pt x="34732" y="61130"/>
                    </a:cubicBezTo>
                    <a:cubicBezTo>
                      <a:pt x="34732" y="61200"/>
                      <a:pt x="34672" y="61250"/>
                      <a:pt x="34613" y="61250"/>
                    </a:cubicBezTo>
                    <a:close/>
                    <a:moveTo>
                      <a:pt x="35330" y="61250"/>
                    </a:moveTo>
                    <a:cubicBezTo>
                      <a:pt x="35260" y="61250"/>
                      <a:pt x="35210" y="61200"/>
                      <a:pt x="35210" y="61130"/>
                    </a:cubicBezTo>
                    <a:cubicBezTo>
                      <a:pt x="35210" y="61071"/>
                      <a:pt x="35260" y="61011"/>
                      <a:pt x="35330" y="61011"/>
                    </a:cubicBezTo>
                    <a:lnTo>
                      <a:pt x="35569" y="61011"/>
                    </a:lnTo>
                    <a:cubicBezTo>
                      <a:pt x="35639" y="61011"/>
                      <a:pt x="35688" y="61071"/>
                      <a:pt x="35688" y="61130"/>
                    </a:cubicBezTo>
                    <a:cubicBezTo>
                      <a:pt x="35688" y="61200"/>
                      <a:pt x="35639" y="61250"/>
                      <a:pt x="35569" y="61250"/>
                    </a:cubicBezTo>
                    <a:close/>
                    <a:moveTo>
                      <a:pt x="36286" y="61250"/>
                    </a:moveTo>
                    <a:cubicBezTo>
                      <a:pt x="36226" y="61250"/>
                      <a:pt x="36166" y="61200"/>
                      <a:pt x="36166" y="61130"/>
                    </a:cubicBezTo>
                    <a:cubicBezTo>
                      <a:pt x="36166" y="61071"/>
                      <a:pt x="36226" y="61011"/>
                      <a:pt x="36286" y="61011"/>
                    </a:cubicBezTo>
                    <a:lnTo>
                      <a:pt x="36525" y="61011"/>
                    </a:lnTo>
                    <a:cubicBezTo>
                      <a:pt x="36595" y="61011"/>
                      <a:pt x="36644" y="61071"/>
                      <a:pt x="36644" y="61130"/>
                    </a:cubicBezTo>
                    <a:cubicBezTo>
                      <a:pt x="36644" y="61200"/>
                      <a:pt x="36595" y="61250"/>
                      <a:pt x="36525" y="61250"/>
                    </a:cubicBezTo>
                    <a:close/>
                    <a:moveTo>
                      <a:pt x="37252" y="61250"/>
                    </a:moveTo>
                    <a:cubicBezTo>
                      <a:pt x="37182" y="61250"/>
                      <a:pt x="37132" y="61200"/>
                      <a:pt x="37132" y="61130"/>
                    </a:cubicBezTo>
                    <a:cubicBezTo>
                      <a:pt x="37132" y="61071"/>
                      <a:pt x="37182" y="61011"/>
                      <a:pt x="37252" y="61011"/>
                    </a:cubicBezTo>
                    <a:lnTo>
                      <a:pt x="37491" y="61011"/>
                    </a:lnTo>
                    <a:cubicBezTo>
                      <a:pt x="37551" y="61011"/>
                      <a:pt x="37610" y="61071"/>
                      <a:pt x="37610" y="61130"/>
                    </a:cubicBezTo>
                    <a:cubicBezTo>
                      <a:pt x="37610" y="61200"/>
                      <a:pt x="37551" y="61250"/>
                      <a:pt x="37491" y="61250"/>
                    </a:cubicBezTo>
                    <a:close/>
                    <a:moveTo>
                      <a:pt x="111695" y="11920"/>
                    </a:moveTo>
                    <a:cubicBezTo>
                      <a:pt x="111695" y="11860"/>
                      <a:pt x="111744" y="11800"/>
                      <a:pt x="111814" y="11800"/>
                    </a:cubicBezTo>
                    <a:cubicBezTo>
                      <a:pt x="111884" y="11800"/>
                      <a:pt x="111934" y="11860"/>
                      <a:pt x="111934" y="11920"/>
                    </a:cubicBezTo>
                    <a:lnTo>
                      <a:pt x="111934" y="12159"/>
                    </a:lnTo>
                    <a:cubicBezTo>
                      <a:pt x="111934" y="12228"/>
                      <a:pt x="111884" y="12288"/>
                      <a:pt x="111814" y="12288"/>
                    </a:cubicBezTo>
                    <a:cubicBezTo>
                      <a:pt x="111744" y="12288"/>
                      <a:pt x="111695" y="12228"/>
                      <a:pt x="111695" y="12159"/>
                    </a:cubicBezTo>
                    <a:close/>
                    <a:moveTo>
                      <a:pt x="111934" y="23679"/>
                    </a:moveTo>
                    <a:cubicBezTo>
                      <a:pt x="111934" y="23749"/>
                      <a:pt x="111884" y="23799"/>
                      <a:pt x="111814" y="23799"/>
                    </a:cubicBezTo>
                    <a:cubicBezTo>
                      <a:pt x="111744" y="23799"/>
                      <a:pt x="111695" y="23749"/>
                      <a:pt x="111695" y="23679"/>
                    </a:cubicBezTo>
                    <a:lnTo>
                      <a:pt x="111695" y="23440"/>
                    </a:lnTo>
                    <a:cubicBezTo>
                      <a:pt x="111695" y="23371"/>
                      <a:pt x="111744" y="23321"/>
                      <a:pt x="111814" y="23321"/>
                    </a:cubicBezTo>
                    <a:cubicBezTo>
                      <a:pt x="111884" y="23321"/>
                      <a:pt x="111934" y="23371"/>
                      <a:pt x="111934" y="23440"/>
                    </a:cubicBezTo>
                    <a:close/>
                    <a:moveTo>
                      <a:pt x="111934" y="22723"/>
                    </a:moveTo>
                    <a:cubicBezTo>
                      <a:pt x="111934" y="22783"/>
                      <a:pt x="111884" y="22843"/>
                      <a:pt x="111814" y="22843"/>
                    </a:cubicBezTo>
                    <a:cubicBezTo>
                      <a:pt x="111744" y="22843"/>
                      <a:pt x="111695" y="22783"/>
                      <a:pt x="111695" y="22723"/>
                    </a:cubicBezTo>
                    <a:lnTo>
                      <a:pt x="111695" y="22484"/>
                    </a:lnTo>
                    <a:cubicBezTo>
                      <a:pt x="111695" y="22415"/>
                      <a:pt x="111744" y="22365"/>
                      <a:pt x="111814" y="22365"/>
                    </a:cubicBezTo>
                    <a:cubicBezTo>
                      <a:pt x="111884" y="22365"/>
                      <a:pt x="111934" y="22415"/>
                      <a:pt x="111934" y="22484"/>
                    </a:cubicBezTo>
                    <a:close/>
                    <a:moveTo>
                      <a:pt x="111934" y="21758"/>
                    </a:moveTo>
                    <a:cubicBezTo>
                      <a:pt x="111934" y="21827"/>
                      <a:pt x="111884" y="21877"/>
                      <a:pt x="111814" y="21877"/>
                    </a:cubicBezTo>
                    <a:cubicBezTo>
                      <a:pt x="111744" y="21877"/>
                      <a:pt x="111695" y="21827"/>
                      <a:pt x="111695" y="21758"/>
                    </a:cubicBezTo>
                    <a:lnTo>
                      <a:pt x="111695" y="21519"/>
                    </a:lnTo>
                    <a:cubicBezTo>
                      <a:pt x="111695" y="21459"/>
                      <a:pt x="111744" y="21399"/>
                      <a:pt x="111814" y="21399"/>
                    </a:cubicBezTo>
                    <a:cubicBezTo>
                      <a:pt x="111884" y="21399"/>
                      <a:pt x="111934" y="21459"/>
                      <a:pt x="111934" y="21519"/>
                    </a:cubicBezTo>
                    <a:close/>
                    <a:moveTo>
                      <a:pt x="111934" y="20802"/>
                    </a:moveTo>
                    <a:cubicBezTo>
                      <a:pt x="111934" y="20871"/>
                      <a:pt x="111884" y="20921"/>
                      <a:pt x="111814" y="20921"/>
                    </a:cubicBezTo>
                    <a:cubicBezTo>
                      <a:pt x="111744" y="20921"/>
                      <a:pt x="111695" y="20871"/>
                      <a:pt x="111695" y="20802"/>
                    </a:cubicBezTo>
                    <a:lnTo>
                      <a:pt x="111695" y="20563"/>
                    </a:lnTo>
                    <a:cubicBezTo>
                      <a:pt x="111695" y="20493"/>
                      <a:pt x="111744" y="20443"/>
                      <a:pt x="111814" y="20443"/>
                    </a:cubicBezTo>
                    <a:cubicBezTo>
                      <a:pt x="111884" y="20443"/>
                      <a:pt x="111934" y="20493"/>
                      <a:pt x="111934" y="20563"/>
                    </a:cubicBezTo>
                    <a:close/>
                    <a:moveTo>
                      <a:pt x="111934" y="19846"/>
                    </a:moveTo>
                    <a:cubicBezTo>
                      <a:pt x="111934" y="19906"/>
                      <a:pt x="111884" y="19965"/>
                      <a:pt x="111814" y="19965"/>
                    </a:cubicBezTo>
                    <a:cubicBezTo>
                      <a:pt x="111744" y="19965"/>
                      <a:pt x="111695" y="19906"/>
                      <a:pt x="111695" y="19846"/>
                    </a:cubicBezTo>
                    <a:lnTo>
                      <a:pt x="111695" y="19597"/>
                    </a:lnTo>
                    <a:cubicBezTo>
                      <a:pt x="111695" y="19537"/>
                      <a:pt x="111744" y="19477"/>
                      <a:pt x="111814" y="19477"/>
                    </a:cubicBezTo>
                    <a:cubicBezTo>
                      <a:pt x="111884" y="19477"/>
                      <a:pt x="111934" y="19537"/>
                      <a:pt x="111934" y="19597"/>
                    </a:cubicBezTo>
                    <a:close/>
                    <a:moveTo>
                      <a:pt x="111934" y="18880"/>
                    </a:moveTo>
                    <a:cubicBezTo>
                      <a:pt x="111934" y="18950"/>
                      <a:pt x="111884" y="18999"/>
                      <a:pt x="111814" y="18999"/>
                    </a:cubicBezTo>
                    <a:cubicBezTo>
                      <a:pt x="111744" y="18999"/>
                      <a:pt x="111695" y="18950"/>
                      <a:pt x="111695" y="18880"/>
                    </a:cubicBezTo>
                    <a:lnTo>
                      <a:pt x="111695" y="18641"/>
                    </a:lnTo>
                    <a:cubicBezTo>
                      <a:pt x="111695" y="18571"/>
                      <a:pt x="111744" y="18521"/>
                      <a:pt x="111814" y="18521"/>
                    </a:cubicBezTo>
                    <a:cubicBezTo>
                      <a:pt x="111884" y="18521"/>
                      <a:pt x="111934" y="18571"/>
                      <a:pt x="111934" y="18641"/>
                    </a:cubicBezTo>
                    <a:close/>
                    <a:moveTo>
                      <a:pt x="111934" y="17924"/>
                    </a:moveTo>
                    <a:cubicBezTo>
                      <a:pt x="111934" y="17983"/>
                      <a:pt x="111884" y="18043"/>
                      <a:pt x="111814" y="18043"/>
                    </a:cubicBezTo>
                    <a:cubicBezTo>
                      <a:pt x="111744" y="18043"/>
                      <a:pt x="111695" y="17983"/>
                      <a:pt x="111695" y="17924"/>
                    </a:cubicBezTo>
                    <a:lnTo>
                      <a:pt x="111695" y="17685"/>
                    </a:lnTo>
                    <a:cubicBezTo>
                      <a:pt x="111695" y="17615"/>
                      <a:pt x="111744" y="17565"/>
                      <a:pt x="111814" y="17565"/>
                    </a:cubicBezTo>
                    <a:cubicBezTo>
                      <a:pt x="111884" y="17565"/>
                      <a:pt x="111934" y="17615"/>
                      <a:pt x="111934" y="17685"/>
                    </a:cubicBezTo>
                    <a:close/>
                    <a:moveTo>
                      <a:pt x="111934" y="16958"/>
                    </a:moveTo>
                    <a:cubicBezTo>
                      <a:pt x="111934" y="17028"/>
                      <a:pt x="111884" y="17078"/>
                      <a:pt x="111814" y="17078"/>
                    </a:cubicBezTo>
                    <a:cubicBezTo>
                      <a:pt x="111744" y="17078"/>
                      <a:pt x="111695" y="17028"/>
                      <a:pt x="111695" y="16958"/>
                    </a:cubicBezTo>
                    <a:lnTo>
                      <a:pt x="111695" y="16719"/>
                    </a:lnTo>
                    <a:cubicBezTo>
                      <a:pt x="111695" y="16660"/>
                      <a:pt x="111744" y="16600"/>
                      <a:pt x="111814" y="16600"/>
                    </a:cubicBezTo>
                    <a:cubicBezTo>
                      <a:pt x="111884" y="16600"/>
                      <a:pt x="111934" y="16660"/>
                      <a:pt x="111934" y="16719"/>
                    </a:cubicBezTo>
                    <a:close/>
                    <a:moveTo>
                      <a:pt x="111934" y="16002"/>
                    </a:moveTo>
                    <a:cubicBezTo>
                      <a:pt x="111934" y="16072"/>
                      <a:pt x="111884" y="16122"/>
                      <a:pt x="111814" y="16122"/>
                    </a:cubicBezTo>
                    <a:cubicBezTo>
                      <a:pt x="111744" y="16122"/>
                      <a:pt x="111695" y="16072"/>
                      <a:pt x="111695" y="16002"/>
                    </a:cubicBezTo>
                    <a:lnTo>
                      <a:pt x="111695" y="15763"/>
                    </a:lnTo>
                    <a:cubicBezTo>
                      <a:pt x="111695" y="15693"/>
                      <a:pt x="111744" y="15644"/>
                      <a:pt x="111814" y="15644"/>
                    </a:cubicBezTo>
                    <a:cubicBezTo>
                      <a:pt x="111884" y="15644"/>
                      <a:pt x="111934" y="15693"/>
                      <a:pt x="111934" y="15763"/>
                    </a:cubicBezTo>
                    <a:close/>
                    <a:moveTo>
                      <a:pt x="111934" y="15046"/>
                    </a:moveTo>
                    <a:cubicBezTo>
                      <a:pt x="111934" y="15106"/>
                      <a:pt x="111884" y="15166"/>
                      <a:pt x="111814" y="15166"/>
                    </a:cubicBezTo>
                    <a:cubicBezTo>
                      <a:pt x="111744" y="15166"/>
                      <a:pt x="111695" y="15106"/>
                      <a:pt x="111695" y="15046"/>
                    </a:cubicBezTo>
                    <a:lnTo>
                      <a:pt x="111695" y="14807"/>
                    </a:lnTo>
                    <a:cubicBezTo>
                      <a:pt x="111695" y="14737"/>
                      <a:pt x="111744" y="14688"/>
                      <a:pt x="111814" y="14688"/>
                    </a:cubicBezTo>
                    <a:cubicBezTo>
                      <a:pt x="111884" y="14688"/>
                      <a:pt x="111934" y="14737"/>
                      <a:pt x="111934" y="14807"/>
                    </a:cubicBezTo>
                    <a:close/>
                    <a:moveTo>
                      <a:pt x="111934" y="14080"/>
                    </a:moveTo>
                    <a:cubicBezTo>
                      <a:pt x="111934" y="14150"/>
                      <a:pt x="111884" y="14200"/>
                      <a:pt x="111814" y="14200"/>
                    </a:cubicBezTo>
                    <a:cubicBezTo>
                      <a:pt x="111744" y="14200"/>
                      <a:pt x="111695" y="14150"/>
                      <a:pt x="111695" y="14080"/>
                    </a:cubicBezTo>
                    <a:lnTo>
                      <a:pt x="111695" y="13841"/>
                    </a:lnTo>
                    <a:cubicBezTo>
                      <a:pt x="111695" y="13781"/>
                      <a:pt x="111744" y="13722"/>
                      <a:pt x="111814" y="13722"/>
                    </a:cubicBezTo>
                    <a:cubicBezTo>
                      <a:pt x="111884" y="13722"/>
                      <a:pt x="111934" y="13781"/>
                      <a:pt x="111934" y="13841"/>
                    </a:cubicBezTo>
                    <a:close/>
                    <a:moveTo>
                      <a:pt x="111934" y="13124"/>
                    </a:moveTo>
                    <a:cubicBezTo>
                      <a:pt x="111934" y="13194"/>
                      <a:pt x="111884" y="13244"/>
                      <a:pt x="111814" y="13244"/>
                    </a:cubicBezTo>
                    <a:cubicBezTo>
                      <a:pt x="111744" y="13244"/>
                      <a:pt x="111695" y="13194"/>
                      <a:pt x="111695" y="13124"/>
                    </a:cubicBezTo>
                    <a:lnTo>
                      <a:pt x="111695" y="12885"/>
                    </a:lnTo>
                    <a:cubicBezTo>
                      <a:pt x="111695" y="12816"/>
                      <a:pt x="111744" y="12766"/>
                      <a:pt x="111814" y="12766"/>
                    </a:cubicBezTo>
                    <a:cubicBezTo>
                      <a:pt x="111884" y="12766"/>
                      <a:pt x="111934" y="12816"/>
                      <a:pt x="111934" y="12885"/>
                    </a:cubicBezTo>
                    <a:close/>
                    <a:moveTo>
                      <a:pt x="111615" y="1882"/>
                    </a:moveTo>
                    <a:lnTo>
                      <a:pt x="110968" y="1882"/>
                    </a:lnTo>
                    <a:lnTo>
                      <a:pt x="110968" y="329"/>
                    </a:lnTo>
                    <a:lnTo>
                      <a:pt x="114413" y="329"/>
                    </a:lnTo>
                    <a:lnTo>
                      <a:pt x="114413" y="3764"/>
                    </a:lnTo>
                    <a:lnTo>
                      <a:pt x="112850" y="3764"/>
                    </a:lnTo>
                    <a:lnTo>
                      <a:pt x="112850" y="3117"/>
                    </a:lnTo>
                    <a:lnTo>
                      <a:pt x="113647" y="3117"/>
                    </a:lnTo>
                    <a:cubicBezTo>
                      <a:pt x="113706" y="3117"/>
                      <a:pt x="113766" y="3067"/>
                      <a:pt x="113766" y="2998"/>
                    </a:cubicBezTo>
                    <a:lnTo>
                      <a:pt x="113766" y="1095"/>
                    </a:lnTo>
                    <a:cubicBezTo>
                      <a:pt x="113766" y="1026"/>
                      <a:pt x="113706" y="976"/>
                      <a:pt x="113647" y="976"/>
                    </a:cubicBezTo>
                    <a:lnTo>
                      <a:pt x="111735" y="976"/>
                    </a:lnTo>
                    <a:cubicBezTo>
                      <a:pt x="111675" y="976"/>
                      <a:pt x="111615" y="1026"/>
                      <a:pt x="111615" y="1095"/>
                    </a:cubicBezTo>
                    <a:close/>
                    <a:moveTo>
                      <a:pt x="112850" y="2878"/>
                    </a:moveTo>
                    <a:lnTo>
                      <a:pt x="112850" y="2042"/>
                    </a:lnTo>
                    <a:cubicBezTo>
                      <a:pt x="112850" y="1952"/>
                      <a:pt x="112780" y="1882"/>
                      <a:pt x="112691" y="1882"/>
                    </a:cubicBezTo>
                    <a:lnTo>
                      <a:pt x="111854" y="1882"/>
                    </a:lnTo>
                    <a:lnTo>
                      <a:pt x="111854" y="1215"/>
                    </a:lnTo>
                    <a:lnTo>
                      <a:pt x="113527" y="1215"/>
                    </a:lnTo>
                    <a:lnTo>
                      <a:pt x="113527" y="2878"/>
                    </a:lnTo>
                    <a:close/>
                    <a:moveTo>
                      <a:pt x="110968" y="2201"/>
                    </a:moveTo>
                    <a:lnTo>
                      <a:pt x="112531" y="2201"/>
                    </a:lnTo>
                    <a:lnTo>
                      <a:pt x="112531" y="3764"/>
                    </a:lnTo>
                    <a:lnTo>
                      <a:pt x="110968" y="3764"/>
                    </a:lnTo>
                    <a:close/>
                    <a:moveTo>
                      <a:pt x="111695" y="25113"/>
                    </a:moveTo>
                    <a:cubicBezTo>
                      <a:pt x="111695" y="25044"/>
                      <a:pt x="111744" y="24994"/>
                      <a:pt x="111814" y="24994"/>
                    </a:cubicBezTo>
                    <a:cubicBezTo>
                      <a:pt x="111884" y="24994"/>
                      <a:pt x="111934" y="25044"/>
                      <a:pt x="111934" y="25113"/>
                    </a:cubicBezTo>
                    <a:lnTo>
                      <a:pt x="111934" y="32024"/>
                    </a:lnTo>
                    <a:lnTo>
                      <a:pt x="111934" y="38945"/>
                    </a:lnTo>
                    <a:cubicBezTo>
                      <a:pt x="111934" y="39004"/>
                      <a:pt x="111884" y="39064"/>
                      <a:pt x="111814" y="39064"/>
                    </a:cubicBezTo>
                    <a:cubicBezTo>
                      <a:pt x="111744" y="39064"/>
                      <a:pt x="111695" y="39004"/>
                      <a:pt x="111695" y="38945"/>
                    </a:cubicBezTo>
                    <a:lnTo>
                      <a:pt x="111695" y="32024"/>
                    </a:lnTo>
                    <a:close/>
                    <a:moveTo>
                      <a:pt x="76275" y="3037"/>
                    </a:moveTo>
                    <a:cubicBezTo>
                      <a:pt x="76216" y="3037"/>
                      <a:pt x="76156" y="2987"/>
                      <a:pt x="76156" y="2918"/>
                    </a:cubicBezTo>
                    <a:cubicBezTo>
                      <a:pt x="76156" y="2848"/>
                      <a:pt x="76216" y="2798"/>
                      <a:pt x="76275" y="2798"/>
                    </a:cubicBezTo>
                    <a:lnTo>
                      <a:pt x="76525" y="2798"/>
                    </a:lnTo>
                    <a:cubicBezTo>
                      <a:pt x="76584" y="2798"/>
                      <a:pt x="76644" y="2848"/>
                      <a:pt x="76644" y="2918"/>
                    </a:cubicBezTo>
                    <a:cubicBezTo>
                      <a:pt x="76644" y="2987"/>
                      <a:pt x="76584" y="3037"/>
                      <a:pt x="76525" y="3037"/>
                    </a:cubicBezTo>
                    <a:close/>
                    <a:moveTo>
                      <a:pt x="103390" y="2798"/>
                    </a:moveTo>
                    <a:cubicBezTo>
                      <a:pt x="103460" y="2798"/>
                      <a:pt x="103519" y="2848"/>
                      <a:pt x="103519" y="2918"/>
                    </a:cubicBezTo>
                    <a:cubicBezTo>
                      <a:pt x="103519" y="2987"/>
                      <a:pt x="103460" y="3037"/>
                      <a:pt x="103390" y="3037"/>
                    </a:cubicBezTo>
                    <a:lnTo>
                      <a:pt x="103151" y="3037"/>
                    </a:lnTo>
                    <a:cubicBezTo>
                      <a:pt x="103092" y="3037"/>
                      <a:pt x="103032" y="2987"/>
                      <a:pt x="103032" y="2918"/>
                    </a:cubicBezTo>
                    <a:cubicBezTo>
                      <a:pt x="103032" y="2848"/>
                      <a:pt x="103092" y="2798"/>
                      <a:pt x="103151" y="2798"/>
                    </a:cubicBezTo>
                    <a:close/>
                    <a:moveTo>
                      <a:pt x="102434" y="2798"/>
                    </a:moveTo>
                    <a:cubicBezTo>
                      <a:pt x="102504" y="2798"/>
                      <a:pt x="102554" y="2848"/>
                      <a:pt x="102554" y="2918"/>
                    </a:cubicBezTo>
                    <a:cubicBezTo>
                      <a:pt x="102554" y="2987"/>
                      <a:pt x="102504" y="3037"/>
                      <a:pt x="102434" y="3037"/>
                    </a:cubicBezTo>
                    <a:lnTo>
                      <a:pt x="102195" y="3037"/>
                    </a:lnTo>
                    <a:cubicBezTo>
                      <a:pt x="102125" y="3037"/>
                      <a:pt x="102076" y="2987"/>
                      <a:pt x="102076" y="2918"/>
                    </a:cubicBezTo>
                    <a:cubicBezTo>
                      <a:pt x="102076" y="2848"/>
                      <a:pt x="102125" y="2798"/>
                      <a:pt x="102195" y="2798"/>
                    </a:cubicBezTo>
                    <a:close/>
                    <a:moveTo>
                      <a:pt x="101478" y="2798"/>
                    </a:moveTo>
                    <a:cubicBezTo>
                      <a:pt x="101538" y="2798"/>
                      <a:pt x="101598" y="2848"/>
                      <a:pt x="101598" y="2918"/>
                    </a:cubicBezTo>
                    <a:cubicBezTo>
                      <a:pt x="101598" y="2987"/>
                      <a:pt x="101538" y="3037"/>
                      <a:pt x="101478" y="3037"/>
                    </a:cubicBezTo>
                    <a:lnTo>
                      <a:pt x="101239" y="3037"/>
                    </a:lnTo>
                    <a:cubicBezTo>
                      <a:pt x="101169" y="3037"/>
                      <a:pt x="101120" y="2987"/>
                      <a:pt x="101120" y="2918"/>
                    </a:cubicBezTo>
                    <a:cubicBezTo>
                      <a:pt x="101120" y="2848"/>
                      <a:pt x="101169" y="2798"/>
                      <a:pt x="101239" y="2798"/>
                    </a:cubicBezTo>
                    <a:close/>
                    <a:moveTo>
                      <a:pt x="100512" y="2798"/>
                    </a:moveTo>
                    <a:cubicBezTo>
                      <a:pt x="100582" y="2798"/>
                      <a:pt x="100632" y="2848"/>
                      <a:pt x="100632" y="2918"/>
                    </a:cubicBezTo>
                    <a:cubicBezTo>
                      <a:pt x="100632" y="2987"/>
                      <a:pt x="100582" y="3037"/>
                      <a:pt x="100512" y="3037"/>
                    </a:cubicBezTo>
                    <a:lnTo>
                      <a:pt x="100273" y="3037"/>
                    </a:lnTo>
                    <a:cubicBezTo>
                      <a:pt x="100213" y="3037"/>
                      <a:pt x="100154" y="2987"/>
                      <a:pt x="100154" y="2918"/>
                    </a:cubicBezTo>
                    <a:cubicBezTo>
                      <a:pt x="100154" y="2848"/>
                      <a:pt x="100213" y="2798"/>
                      <a:pt x="100273" y="2798"/>
                    </a:cubicBezTo>
                    <a:close/>
                    <a:moveTo>
                      <a:pt x="99556" y="2798"/>
                    </a:moveTo>
                    <a:cubicBezTo>
                      <a:pt x="99626" y="2798"/>
                      <a:pt x="99676" y="2848"/>
                      <a:pt x="99676" y="2918"/>
                    </a:cubicBezTo>
                    <a:cubicBezTo>
                      <a:pt x="99676" y="2987"/>
                      <a:pt x="99626" y="3037"/>
                      <a:pt x="99556" y="3037"/>
                    </a:cubicBezTo>
                    <a:lnTo>
                      <a:pt x="99317" y="3037"/>
                    </a:lnTo>
                    <a:cubicBezTo>
                      <a:pt x="99248" y="3037"/>
                      <a:pt x="99198" y="2987"/>
                      <a:pt x="99198" y="2918"/>
                    </a:cubicBezTo>
                    <a:cubicBezTo>
                      <a:pt x="99198" y="2848"/>
                      <a:pt x="99248" y="2798"/>
                      <a:pt x="99317" y="2798"/>
                    </a:cubicBezTo>
                    <a:close/>
                    <a:moveTo>
                      <a:pt x="98600" y="2798"/>
                    </a:moveTo>
                    <a:cubicBezTo>
                      <a:pt x="98660" y="2798"/>
                      <a:pt x="98720" y="2848"/>
                      <a:pt x="98720" y="2918"/>
                    </a:cubicBezTo>
                    <a:cubicBezTo>
                      <a:pt x="98720" y="2987"/>
                      <a:pt x="98660" y="3037"/>
                      <a:pt x="98600" y="3037"/>
                    </a:cubicBezTo>
                    <a:lnTo>
                      <a:pt x="98352" y="3037"/>
                    </a:lnTo>
                    <a:cubicBezTo>
                      <a:pt x="98292" y="3037"/>
                      <a:pt x="98232" y="2987"/>
                      <a:pt x="98232" y="2918"/>
                    </a:cubicBezTo>
                    <a:cubicBezTo>
                      <a:pt x="98232" y="2848"/>
                      <a:pt x="98292" y="2798"/>
                      <a:pt x="98352" y="2798"/>
                    </a:cubicBezTo>
                    <a:close/>
                    <a:moveTo>
                      <a:pt x="97635" y="2798"/>
                    </a:moveTo>
                    <a:cubicBezTo>
                      <a:pt x="97704" y="2798"/>
                      <a:pt x="97754" y="2848"/>
                      <a:pt x="97754" y="2918"/>
                    </a:cubicBezTo>
                    <a:cubicBezTo>
                      <a:pt x="97754" y="2987"/>
                      <a:pt x="97704" y="3037"/>
                      <a:pt x="97635" y="3037"/>
                    </a:cubicBezTo>
                    <a:lnTo>
                      <a:pt x="97396" y="3037"/>
                    </a:lnTo>
                    <a:cubicBezTo>
                      <a:pt x="97326" y="3037"/>
                      <a:pt x="97276" y="2987"/>
                      <a:pt x="97276" y="2918"/>
                    </a:cubicBezTo>
                    <a:cubicBezTo>
                      <a:pt x="97276" y="2848"/>
                      <a:pt x="97326" y="2798"/>
                      <a:pt x="97396" y="2798"/>
                    </a:cubicBezTo>
                    <a:close/>
                    <a:moveTo>
                      <a:pt x="96679" y="2798"/>
                    </a:moveTo>
                    <a:cubicBezTo>
                      <a:pt x="96739" y="2798"/>
                      <a:pt x="96798" y="2848"/>
                      <a:pt x="96798" y="2918"/>
                    </a:cubicBezTo>
                    <a:cubicBezTo>
                      <a:pt x="96798" y="2987"/>
                      <a:pt x="96739" y="3037"/>
                      <a:pt x="96679" y="3037"/>
                    </a:cubicBezTo>
                    <a:lnTo>
                      <a:pt x="96440" y="3037"/>
                    </a:lnTo>
                    <a:cubicBezTo>
                      <a:pt x="96370" y="3037"/>
                      <a:pt x="96320" y="2987"/>
                      <a:pt x="96320" y="2918"/>
                    </a:cubicBezTo>
                    <a:cubicBezTo>
                      <a:pt x="96320" y="2848"/>
                      <a:pt x="96370" y="2798"/>
                      <a:pt x="96440" y="2798"/>
                    </a:cubicBezTo>
                    <a:close/>
                    <a:moveTo>
                      <a:pt x="95713" y="2798"/>
                    </a:moveTo>
                    <a:cubicBezTo>
                      <a:pt x="95783" y="2798"/>
                      <a:pt x="95832" y="2848"/>
                      <a:pt x="95832" y="2918"/>
                    </a:cubicBezTo>
                    <a:cubicBezTo>
                      <a:pt x="95832" y="2987"/>
                      <a:pt x="95783" y="3037"/>
                      <a:pt x="95713" y="3037"/>
                    </a:cubicBezTo>
                    <a:lnTo>
                      <a:pt x="95474" y="3037"/>
                    </a:lnTo>
                    <a:cubicBezTo>
                      <a:pt x="95414" y="3037"/>
                      <a:pt x="95354" y="2987"/>
                      <a:pt x="95354" y="2918"/>
                    </a:cubicBezTo>
                    <a:cubicBezTo>
                      <a:pt x="95354" y="2848"/>
                      <a:pt x="95414" y="2798"/>
                      <a:pt x="95474" y="2798"/>
                    </a:cubicBezTo>
                    <a:close/>
                    <a:moveTo>
                      <a:pt x="94757" y="2798"/>
                    </a:moveTo>
                    <a:cubicBezTo>
                      <a:pt x="94827" y="2798"/>
                      <a:pt x="94876" y="2848"/>
                      <a:pt x="94876" y="2918"/>
                    </a:cubicBezTo>
                    <a:cubicBezTo>
                      <a:pt x="94876" y="2987"/>
                      <a:pt x="94827" y="3037"/>
                      <a:pt x="94757" y="3037"/>
                    </a:cubicBezTo>
                    <a:lnTo>
                      <a:pt x="94518" y="3037"/>
                    </a:lnTo>
                    <a:cubicBezTo>
                      <a:pt x="94448" y="3037"/>
                      <a:pt x="94398" y="2987"/>
                      <a:pt x="94398" y="2918"/>
                    </a:cubicBezTo>
                    <a:cubicBezTo>
                      <a:pt x="94398" y="2848"/>
                      <a:pt x="94448" y="2798"/>
                      <a:pt x="94518" y="2798"/>
                    </a:cubicBezTo>
                    <a:close/>
                    <a:moveTo>
                      <a:pt x="93801" y="2798"/>
                    </a:moveTo>
                    <a:cubicBezTo>
                      <a:pt x="93860" y="2798"/>
                      <a:pt x="93920" y="2848"/>
                      <a:pt x="93920" y="2918"/>
                    </a:cubicBezTo>
                    <a:cubicBezTo>
                      <a:pt x="93920" y="2987"/>
                      <a:pt x="93860" y="3037"/>
                      <a:pt x="93801" y="3037"/>
                    </a:cubicBezTo>
                    <a:lnTo>
                      <a:pt x="93552" y="3037"/>
                    </a:lnTo>
                    <a:cubicBezTo>
                      <a:pt x="93492" y="3037"/>
                      <a:pt x="93433" y="2987"/>
                      <a:pt x="93433" y="2918"/>
                    </a:cubicBezTo>
                    <a:cubicBezTo>
                      <a:pt x="93433" y="2848"/>
                      <a:pt x="93492" y="2798"/>
                      <a:pt x="93552" y="2798"/>
                    </a:cubicBezTo>
                    <a:close/>
                    <a:moveTo>
                      <a:pt x="92835" y="2798"/>
                    </a:moveTo>
                    <a:cubicBezTo>
                      <a:pt x="92905" y="2798"/>
                      <a:pt x="92955" y="2848"/>
                      <a:pt x="92955" y="2918"/>
                    </a:cubicBezTo>
                    <a:cubicBezTo>
                      <a:pt x="92955" y="2987"/>
                      <a:pt x="92905" y="3037"/>
                      <a:pt x="92835" y="3037"/>
                    </a:cubicBezTo>
                    <a:lnTo>
                      <a:pt x="92596" y="3037"/>
                    </a:lnTo>
                    <a:cubicBezTo>
                      <a:pt x="92526" y="3037"/>
                      <a:pt x="92477" y="2987"/>
                      <a:pt x="92477" y="2918"/>
                    </a:cubicBezTo>
                    <a:cubicBezTo>
                      <a:pt x="92477" y="2848"/>
                      <a:pt x="92526" y="2798"/>
                      <a:pt x="92596" y="2798"/>
                    </a:cubicBezTo>
                    <a:close/>
                    <a:moveTo>
                      <a:pt x="91879" y="2798"/>
                    </a:moveTo>
                    <a:cubicBezTo>
                      <a:pt x="91939" y="2798"/>
                      <a:pt x="91999" y="2848"/>
                      <a:pt x="91999" y="2918"/>
                    </a:cubicBezTo>
                    <a:cubicBezTo>
                      <a:pt x="91999" y="2987"/>
                      <a:pt x="91939" y="3037"/>
                      <a:pt x="91879" y="3037"/>
                    </a:cubicBezTo>
                    <a:lnTo>
                      <a:pt x="91640" y="3037"/>
                    </a:lnTo>
                    <a:cubicBezTo>
                      <a:pt x="91570" y="3037"/>
                      <a:pt x="91521" y="2987"/>
                      <a:pt x="91521" y="2918"/>
                    </a:cubicBezTo>
                    <a:cubicBezTo>
                      <a:pt x="91521" y="2848"/>
                      <a:pt x="91570" y="2798"/>
                      <a:pt x="91640" y="2798"/>
                    </a:cubicBezTo>
                    <a:close/>
                    <a:moveTo>
                      <a:pt x="90913" y="2798"/>
                    </a:moveTo>
                    <a:cubicBezTo>
                      <a:pt x="90983" y="2798"/>
                      <a:pt x="91033" y="2848"/>
                      <a:pt x="91033" y="2918"/>
                    </a:cubicBezTo>
                    <a:cubicBezTo>
                      <a:pt x="91033" y="2987"/>
                      <a:pt x="90983" y="3037"/>
                      <a:pt x="90913" y="3037"/>
                    </a:cubicBezTo>
                    <a:lnTo>
                      <a:pt x="90674" y="3037"/>
                    </a:lnTo>
                    <a:cubicBezTo>
                      <a:pt x="90614" y="3037"/>
                      <a:pt x="90555" y="2987"/>
                      <a:pt x="90555" y="2918"/>
                    </a:cubicBezTo>
                    <a:cubicBezTo>
                      <a:pt x="90555" y="2848"/>
                      <a:pt x="90614" y="2798"/>
                      <a:pt x="90674" y="2798"/>
                    </a:cubicBezTo>
                    <a:close/>
                    <a:moveTo>
                      <a:pt x="89957" y="2798"/>
                    </a:moveTo>
                    <a:cubicBezTo>
                      <a:pt x="90027" y="2798"/>
                      <a:pt x="90077" y="2848"/>
                      <a:pt x="90077" y="2918"/>
                    </a:cubicBezTo>
                    <a:cubicBezTo>
                      <a:pt x="90077" y="2987"/>
                      <a:pt x="90027" y="3037"/>
                      <a:pt x="89957" y="3037"/>
                    </a:cubicBezTo>
                    <a:lnTo>
                      <a:pt x="89718" y="3037"/>
                    </a:lnTo>
                    <a:cubicBezTo>
                      <a:pt x="89649" y="3037"/>
                      <a:pt x="89599" y="2987"/>
                      <a:pt x="89599" y="2918"/>
                    </a:cubicBezTo>
                    <a:cubicBezTo>
                      <a:pt x="89599" y="2848"/>
                      <a:pt x="89649" y="2798"/>
                      <a:pt x="89718" y="2798"/>
                    </a:cubicBezTo>
                    <a:close/>
                    <a:moveTo>
                      <a:pt x="89001" y="2798"/>
                    </a:moveTo>
                    <a:cubicBezTo>
                      <a:pt x="89061" y="2798"/>
                      <a:pt x="89121" y="2848"/>
                      <a:pt x="89121" y="2918"/>
                    </a:cubicBezTo>
                    <a:cubicBezTo>
                      <a:pt x="89121" y="2987"/>
                      <a:pt x="89061" y="3037"/>
                      <a:pt x="89001" y="3037"/>
                    </a:cubicBezTo>
                    <a:lnTo>
                      <a:pt x="88762" y="3037"/>
                    </a:lnTo>
                    <a:cubicBezTo>
                      <a:pt x="88693" y="3037"/>
                      <a:pt x="88633" y="2987"/>
                      <a:pt x="88633" y="2918"/>
                    </a:cubicBezTo>
                    <a:cubicBezTo>
                      <a:pt x="88633" y="2848"/>
                      <a:pt x="88693" y="2798"/>
                      <a:pt x="88762" y="2798"/>
                    </a:cubicBezTo>
                    <a:close/>
                    <a:moveTo>
                      <a:pt x="88036" y="2798"/>
                    </a:moveTo>
                    <a:cubicBezTo>
                      <a:pt x="88105" y="2798"/>
                      <a:pt x="88155" y="2848"/>
                      <a:pt x="88155" y="2918"/>
                    </a:cubicBezTo>
                    <a:cubicBezTo>
                      <a:pt x="88155" y="2987"/>
                      <a:pt x="88105" y="3037"/>
                      <a:pt x="88036" y="3037"/>
                    </a:cubicBezTo>
                    <a:lnTo>
                      <a:pt x="87797" y="3037"/>
                    </a:lnTo>
                    <a:cubicBezTo>
                      <a:pt x="87727" y="3037"/>
                      <a:pt x="87677" y="2987"/>
                      <a:pt x="87677" y="2918"/>
                    </a:cubicBezTo>
                    <a:cubicBezTo>
                      <a:pt x="87677" y="2848"/>
                      <a:pt x="87727" y="2798"/>
                      <a:pt x="87797" y="2798"/>
                    </a:cubicBezTo>
                    <a:close/>
                    <a:moveTo>
                      <a:pt x="87080" y="2798"/>
                    </a:moveTo>
                    <a:cubicBezTo>
                      <a:pt x="87149" y="2798"/>
                      <a:pt x="87199" y="2848"/>
                      <a:pt x="87199" y="2918"/>
                    </a:cubicBezTo>
                    <a:cubicBezTo>
                      <a:pt x="87199" y="2987"/>
                      <a:pt x="87149" y="3037"/>
                      <a:pt x="87080" y="3037"/>
                    </a:cubicBezTo>
                    <a:lnTo>
                      <a:pt x="86841" y="3037"/>
                    </a:lnTo>
                    <a:cubicBezTo>
                      <a:pt x="86771" y="3037"/>
                      <a:pt x="86721" y="2987"/>
                      <a:pt x="86721" y="2918"/>
                    </a:cubicBezTo>
                    <a:cubicBezTo>
                      <a:pt x="86721" y="2848"/>
                      <a:pt x="86771" y="2798"/>
                      <a:pt x="86841" y="2798"/>
                    </a:cubicBezTo>
                    <a:close/>
                    <a:moveTo>
                      <a:pt x="86113" y="2798"/>
                    </a:moveTo>
                    <a:cubicBezTo>
                      <a:pt x="86184" y="2798"/>
                      <a:pt x="86243" y="2848"/>
                      <a:pt x="86243" y="2918"/>
                    </a:cubicBezTo>
                    <a:cubicBezTo>
                      <a:pt x="86243" y="2987"/>
                      <a:pt x="86184" y="3037"/>
                      <a:pt x="86113" y="3037"/>
                    </a:cubicBezTo>
                    <a:lnTo>
                      <a:pt x="85874" y="3037"/>
                    </a:lnTo>
                    <a:cubicBezTo>
                      <a:pt x="85815" y="3037"/>
                      <a:pt x="85755" y="2987"/>
                      <a:pt x="85755" y="2918"/>
                    </a:cubicBezTo>
                    <a:cubicBezTo>
                      <a:pt x="85755" y="2848"/>
                      <a:pt x="85815" y="2798"/>
                      <a:pt x="85874" y="2798"/>
                    </a:cubicBezTo>
                    <a:close/>
                    <a:moveTo>
                      <a:pt x="85158" y="2798"/>
                    </a:moveTo>
                    <a:cubicBezTo>
                      <a:pt x="85228" y="2798"/>
                      <a:pt x="85277" y="2848"/>
                      <a:pt x="85277" y="2918"/>
                    </a:cubicBezTo>
                    <a:cubicBezTo>
                      <a:pt x="85277" y="2987"/>
                      <a:pt x="85228" y="3037"/>
                      <a:pt x="85158" y="3037"/>
                    </a:cubicBezTo>
                    <a:lnTo>
                      <a:pt x="84919" y="3037"/>
                    </a:lnTo>
                    <a:cubicBezTo>
                      <a:pt x="84849" y="3037"/>
                      <a:pt x="84799" y="2987"/>
                      <a:pt x="84799" y="2918"/>
                    </a:cubicBezTo>
                    <a:cubicBezTo>
                      <a:pt x="84799" y="2848"/>
                      <a:pt x="84849" y="2798"/>
                      <a:pt x="84919" y="2798"/>
                    </a:cubicBezTo>
                    <a:close/>
                    <a:moveTo>
                      <a:pt x="84202" y="2798"/>
                    </a:moveTo>
                    <a:cubicBezTo>
                      <a:pt x="84261" y="2798"/>
                      <a:pt x="84321" y="2848"/>
                      <a:pt x="84321" y="2918"/>
                    </a:cubicBezTo>
                    <a:cubicBezTo>
                      <a:pt x="84321" y="2987"/>
                      <a:pt x="84261" y="3037"/>
                      <a:pt x="84202" y="3037"/>
                    </a:cubicBezTo>
                    <a:lnTo>
                      <a:pt x="83963" y="3037"/>
                    </a:lnTo>
                    <a:cubicBezTo>
                      <a:pt x="83893" y="3037"/>
                      <a:pt x="83843" y="2987"/>
                      <a:pt x="83843" y="2918"/>
                    </a:cubicBezTo>
                    <a:cubicBezTo>
                      <a:pt x="83843" y="2848"/>
                      <a:pt x="83893" y="2798"/>
                      <a:pt x="83963" y="2798"/>
                    </a:cubicBezTo>
                    <a:close/>
                    <a:moveTo>
                      <a:pt x="83236" y="2798"/>
                    </a:moveTo>
                    <a:cubicBezTo>
                      <a:pt x="83305" y="2798"/>
                      <a:pt x="83356" y="2848"/>
                      <a:pt x="83356" y="2918"/>
                    </a:cubicBezTo>
                    <a:cubicBezTo>
                      <a:pt x="83356" y="2987"/>
                      <a:pt x="83305" y="3037"/>
                      <a:pt x="83236" y="3037"/>
                    </a:cubicBezTo>
                    <a:lnTo>
                      <a:pt x="82997" y="3037"/>
                    </a:lnTo>
                    <a:cubicBezTo>
                      <a:pt x="82937" y="3037"/>
                      <a:pt x="82878" y="2987"/>
                      <a:pt x="82878" y="2918"/>
                    </a:cubicBezTo>
                    <a:cubicBezTo>
                      <a:pt x="82878" y="2848"/>
                      <a:pt x="82937" y="2798"/>
                      <a:pt x="82997" y="2798"/>
                    </a:cubicBezTo>
                    <a:close/>
                    <a:moveTo>
                      <a:pt x="82280" y="2798"/>
                    </a:moveTo>
                    <a:cubicBezTo>
                      <a:pt x="82349" y="2798"/>
                      <a:pt x="82400" y="2848"/>
                      <a:pt x="82400" y="2918"/>
                    </a:cubicBezTo>
                    <a:cubicBezTo>
                      <a:pt x="82400" y="2987"/>
                      <a:pt x="82349" y="3037"/>
                      <a:pt x="82280" y="3037"/>
                    </a:cubicBezTo>
                    <a:lnTo>
                      <a:pt x="82041" y="3037"/>
                    </a:lnTo>
                    <a:cubicBezTo>
                      <a:pt x="81971" y="3037"/>
                      <a:pt x="81922" y="2987"/>
                      <a:pt x="81922" y="2918"/>
                    </a:cubicBezTo>
                    <a:cubicBezTo>
                      <a:pt x="81922" y="2848"/>
                      <a:pt x="81971" y="2798"/>
                      <a:pt x="82041" y="2798"/>
                    </a:cubicBezTo>
                    <a:close/>
                    <a:moveTo>
                      <a:pt x="81324" y="2798"/>
                    </a:moveTo>
                    <a:cubicBezTo>
                      <a:pt x="81384" y="2798"/>
                      <a:pt x="81444" y="2848"/>
                      <a:pt x="81444" y="2918"/>
                    </a:cubicBezTo>
                    <a:cubicBezTo>
                      <a:pt x="81444" y="2987"/>
                      <a:pt x="81384" y="3037"/>
                      <a:pt x="81324" y="3037"/>
                    </a:cubicBezTo>
                    <a:lnTo>
                      <a:pt x="81075" y="3037"/>
                    </a:lnTo>
                    <a:cubicBezTo>
                      <a:pt x="81015" y="3037"/>
                      <a:pt x="80955" y="2987"/>
                      <a:pt x="80955" y="2918"/>
                    </a:cubicBezTo>
                    <a:cubicBezTo>
                      <a:pt x="80955" y="2848"/>
                      <a:pt x="81015" y="2798"/>
                      <a:pt x="81075" y="2798"/>
                    </a:cubicBezTo>
                    <a:close/>
                    <a:moveTo>
                      <a:pt x="80358" y="2798"/>
                    </a:moveTo>
                    <a:cubicBezTo>
                      <a:pt x="80428" y="2798"/>
                      <a:pt x="80477" y="2848"/>
                      <a:pt x="80477" y="2918"/>
                    </a:cubicBezTo>
                    <a:cubicBezTo>
                      <a:pt x="80477" y="2987"/>
                      <a:pt x="80428" y="3037"/>
                      <a:pt x="80358" y="3037"/>
                    </a:cubicBezTo>
                    <a:lnTo>
                      <a:pt x="80119" y="3037"/>
                    </a:lnTo>
                    <a:cubicBezTo>
                      <a:pt x="80050" y="3037"/>
                      <a:pt x="79999" y="2987"/>
                      <a:pt x="79999" y="2918"/>
                    </a:cubicBezTo>
                    <a:cubicBezTo>
                      <a:pt x="79999" y="2848"/>
                      <a:pt x="80050" y="2798"/>
                      <a:pt x="80119" y="2798"/>
                    </a:cubicBezTo>
                    <a:close/>
                    <a:moveTo>
                      <a:pt x="79402" y="2798"/>
                    </a:moveTo>
                    <a:cubicBezTo>
                      <a:pt x="79462" y="2798"/>
                      <a:pt x="79522" y="2848"/>
                      <a:pt x="79522" y="2918"/>
                    </a:cubicBezTo>
                    <a:cubicBezTo>
                      <a:pt x="79522" y="2987"/>
                      <a:pt x="79462" y="3037"/>
                      <a:pt x="79402" y="3037"/>
                    </a:cubicBezTo>
                    <a:lnTo>
                      <a:pt x="79163" y="3037"/>
                    </a:lnTo>
                    <a:cubicBezTo>
                      <a:pt x="79094" y="3037"/>
                      <a:pt x="79044" y="2987"/>
                      <a:pt x="79044" y="2918"/>
                    </a:cubicBezTo>
                    <a:cubicBezTo>
                      <a:pt x="79044" y="2848"/>
                      <a:pt x="79094" y="2798"/>
                      <a:pt x="79163" y="2798"/>
                    </a:cubicBezTo>
                    <a:close/>
                    <a:moveTo>
                      <a:pt x="78437" y="2798"/>
                    </a:moveTo>
                    <a:cubicBezTo>
                      <a:pt x="78506" y="2798"/>
                      <a:pt x="78556" y="2848"/>
                      <a:pt x="78556" y="2918"/>
                    </a:cubicBezTo>
                    <a:cubicBezTo>
                      <a:pt x="78556" y="2987"/>
                      <a:pt x="78506" y="3037"/>
                      <a:pt x="78437" y="3037"/>
                    </a:cubicBezTo>
                    <a:lnTo>
                      <a:pt x="78198" y="3037"/>
                    </a:lnTo>
                    <a:cubicBezTo>
                      <a:pt x="78138" y="3037"/>
                      <a:pt x="78078" y="2987"/>
                      <a:pt x="78078" y="2918"/>
                    </a:cubicBezTo>
                    <a:cubicBezTo>
                      <a:pt x="78078" y="2848"/>
                      <a:pt x="78138" y="2798"/>
                      <a:pt x="78198" y="2798"/>
                    </a:cubicBezTo>
                    <a:close/>
                    <a:moveTo>
                      <a:pt x="77481" y="2798"/>
                    </a:moveTo>
                    <a:cubicBezTo>
                      <a:pt x="77550" y="2798"/>
                      <a:pt x="77600" y="2848"/>
                      <a:pt x="77600" y="2918"/>
                    </a:cubicBezTo>
                    <a:cubicBezTo>
                      <a:pt x="77600" y="2987"/>
                      <a:pt x="77550" y="3037"/>
                      <a:pt x="77481" y="3037"/>
                    </a:cubicBezTo>
                    <a:lnTo>
                      <a:pt x="77242" y="3037"/>
                    </a:lnTo>
                    <a:cubicBezTo>
                      <a:pt x="77172" y="3037"/>
                      <a:pt x="77122" y="2987"/>
                      <a:pt x="77122" y="2918"/>
                    </a:cubicBezTo>
                    <a:cubicBezTo>
                      <a:pt x="77122" y="2848"/>
                      <a:pt x="77172" y="2798"/>
                      <a:pt x="77242" y="2798"/>
                    </a:cubicBezTo>
                    <a:close/>
                    <a:moveTo>
                      <a:pt x="111934" y="52129"/>
                    </a:moveTo>
                    <a:cubicBezTo>
                      <a:pt x="111934" y="52198"/>
                      <a:pt x="111884" y="52248"/>
                      <a:pt x="111814" y="52248"/>
                    </a:cubicBezTo>
                    <a:cubicBezTo>
                      <a:pt x="111744" y="52248"/>
                      <a:pt x="111695" y="52198"/>
                      <a:pt x="111695" y="52129"/>
                    </a:cubicBezTo>
                    <a:lnTo>
                      <a:pt x="111695" y="51890"/>
                    </a:lnTo>
                    <a:cubicBezTo>
                      <a:pt x="111695" y="51820"/>
                      <a:pt x="111744" y="51770"/>
                      <a:pt x="111814" y="51770"/>
                    </a:cubicBezTo>
                    <a:cubicBezTo>
                      <a:pt x="111884" y="51770"/>
                      <a:pt x="111934" y="51820"/>
                      <a:pt x="111934" y="51890"/>
                    </a:cubicBezTo>
                    <a:close/>
                    <a:moveTo>
                      <a:pt x="111695" y="40368"/>
                    </a:moveTo>
                    <a:cubicBezTo>
                      <a:pt x="111695" y="40308"/>
                      <a:pt x="111744" y="40249"/>
                      <a:pt x="111814" y="40249"/>
                    </a:cubicBezTo>
                    <a:cubicBezTo>
                      <a:pt x="111884" y="40249"/>
                      <a:pt x="111934" y="40308"/>
                      <a:pt x="111934" y="40368"/>
                    </a:cubicBezTo>
                    <a:lnTo>
                      <a:pt x="111934" y="40607"/>
                    </a:lnTo>
                    <a:cubicBezTo>
                      <a:pt x="111934" y="40677"/>
                      <a:pt x="111884" y="40737"/>
                      <a:pt x="111814" y="40737"/>
                    </a:cubicBezTo>
                    <a:cubicBezTo>
                      <a:pt x="111744" y="40737"/>
                      <a:pt x="111695" y="40677"/>
                      <a:pt x="111695" y="40607"/>
                    </a:cubicBezTo>
                    <a:close/>
                    <a:moveTo>
                      <a:pt x="111695" y="41335"/>
                    </a:moveTo>
                    <a:cubicBezTo>
                      <a:pt x="111695" y="41264"/>
                      <a:pt x="111744" y="41215"/>
                      <a:pt x="111814" y="41215"/>
                    </a:cubicBezTo>
                    <a:cubicBezTo>
                      <a:pt x="111884" y="41215"/>
                      <a:pt x="111934" y="41264"/>
                      <a:pt x="111934" y="41335"/>
                    </a:cubicBezTo>
                    <a:lnTo>
                      <a:pt x="111934" y="41574"/>
                    </a:lnTo>
                    <a:cubicBezTo>
                      <a:pt x="111934" y="41643"/>
                      <a:pt x="111884" y="41693"/>
                      <a:pt x="111814" y="41693"/>
                    </a:cubicBezTo>
                    <a:cubicBezTo>
                      <a:pt x="111744" y="41693"/>
                      <a:pt x="111695" y="41643"/>
                      <a:pt x="111695" y="41574"/>
                    </a:cubicBezTo>
                    <a:close/>
                    <a:moveTo>
                      <a:pt x="111695" y="42290"/>
                    </a:moveTo>
                    <a:cubicBezTo>
                      <a:pt x="111695" y="42231"/>
                      <a:pt x="111744" y="42171"/>
                      <a:pt x="111814" y="42171"/>
                    </a:cubicBezTo>
                    <a:cubicBezTo>
                      <a:pt x="111884" y="42171"/>
                      <a:pt x="111934" y="42231"/>
                      <a:pt x="111934" y="42290"/>
                    </a:cubicBezTo>
                    <a:lnTo>
                      <a:pt x="111934" y="42529"/>
                    </a:lnTo>
                    <a:cubicBezTo>
                      <a:pt x="111934" y="42599"/>
                      <a:pt x="111884" y="42649"/>
                      <a:pt x="111814" y="42649"/>
                    </a:cubicBezTo>
                    <a:cubicBezTo>
                      <a:pt x="111744" y="42649"/>
                      <a:pt x="111695" y="42599"/>
                      <a:pt x="111695" y="42529"/>
                    </a:cubicBezTo>
                    <a:close/>
                    <a:moveTo>
                      <a:pt x="111695" y="43256"/>
                    </a:moveTo>
                    <a:cubicBezTo>
                      <a:pt x="111695" y="43187"/>
                      <a:pt x="111744" y="43127"/>
                      <a:pt x="111814" y="43127"/>
                    </a:cubicBezTo>
                    <a:cubicBezTo>
                      <a:pt x="111884" y="43127"/>
                      <a:pt x="111934" y="43187"/>
                      <a:pt x="111934" y="43256"/>
                    </a:cubicBezTo>
                    <a:lnTo>
                      <a:pt x="111934" y="43495"/>
                    </a:lnTo>
                    <a:cubicBezTo>
                      <a:pt x="111934" y="43555"/>
                      <a:pt x="111884" y="43614"/>
                      <a:pt x="111814" y="43614"/>
                    </a:cubicBezTo>
                    <a:cubicBezTo>
                      <a:pt x="111744" y="43614"/>
                      <a:pt x="111695" y="43555"/>
                      <a:pt x="111695" y="43495"/>
                    </a:cubicBezTo>
                    <a:close/>
                    <a:moveTo>
                      <a:pt x="111695" y="44212"/>
                    </a:moveTo>
                    <a:cubicBezTo>
                      <a:pt x="111695" y="44143"/>
                      <a:pt x="111744" y="44092"/>
                      <a:pt x="111814" y="44092"/>
                    </a:cubicBezTo>
                    <a:cubicBezTo>
                      <a:pt x="111884" y="44092"/>
                      <a:pt x="111934" y="44143"/>
                      <a:pt x="111934" y="44212"/>
                    </a:cubicBezTo>
                    <a:lnTo>
                      <a:pt x="111934" y="44451"/>
                    </a:lnTo>
                    <a:cubicBezTo>
                      <a:pt x="111934" y="44521"/>
                      <a:pt x="111884" y="44570"/>
                      <a:pt x="111814" y="44570"/>
                    </a:cubicBezTo>
                    <a:cubicBezTo>
                      <a:pt x="111744" y="44570"/>
                      <a:pt x="111695" y="44521"/>
                      <a:pt x="111695" y="44451"/>
                    </a:cubicBezTo>
                    <a:close/>
                    <a:moveTo>
                      <a:pt x="111695" y="45168"/>
                    </a:moveTo>
                    <a:cubicBezTo>
                      <a:pt x="111695" y="45108"/>
                      <a:pt x="111744" y="45048"/>
                      <a:pt x="111814" y="45048"/>
                    </a:cubicBezTo>
                    <a:cubicBezTo>
                      <a:pt x="111884" y="45048"/>
                      <a:pt x="111934" y="45108"/>
                      <a:pt x="111934" y="45168"/>
                    </a:cubicBezTo>
                    <a:lnTo>
                      <a:pt x="111934" y="45407"/>
                    </a:lnTo>
                    <a:cubicBezTo>
                      <a:pt x="111934" y="45477"/>
                      <a:pt x="111884" y="45526"/>
                      <a:pt x="111814" y="45526"/>
                    </a:cubicBezTo>
                    <a:cubicBezTo>
                      <a:pt x="111744" y="45526"/>
                      <a:pt x="111695" y="45477"/>
                      <a:pt x="111695" y="45407"/>
                    </a:cubicBezTo>
                    <a:close/>
                    <a:moveTo>
                      <a:pt x="111695" y="46134"/>
                    </a:moveTo>
                    <a:cubicBezTo>
                      <a:pt x="111695" y="46064"/>
                      <a:pt x="111744" y="46015"/>
                      <a:pt x="111814" y="46015"/>
                    </a:cubicBezTo>
                    <a:cubicBezTo>
                      <a:pt x="111884" y="46015"/>
                      <a:pt x="111934" y="46064"/>
                      <a:pt x="111934" y="46134"/>
                    </a:cubicBezTo>
                    <a:lnTo>
                      <a:pt x="111934" y="46373"/>
                    </a:lnTo>
                    <a:cubicBezTo>
                      <a:pt x="111934" y="46433"/>
                      <a:pt x="111884" y="46493"/>
                      <a:pt x="111814" y="46493"/>
                    </a:cubicBezTo>
                    <a:cubicBezTo>
                      <a:pt x="111744" y="46493"/>
                      <a:pt x="111695" y="46433"/>
                      <a:pt x="111695" y="46373"/>
                    </a:cubicBezTo>
                    <a:close/>
                    <a:moveTo>
                      <a:pt x="111695" y="47090"/>
                    </a:moveTo>
                    <a:cubicBezTo>
                      <a:pt x="111695" y="47020"/>
                      <a:pt x="111744" y="46971"/>
                      <a:pt x="111814" y="46971"/>
                    </a:cubicBezTo>
                    <a:cubicBezTo>
                      <a:pt x="111884" y="46971"/>
                      <a:pt x="111934" y="47020"/>
                      <a:pt x="111934" y="47090"/>
                    </a:cubicBezTo>
                    <a:lnTo>
                      <a:pt x="111934" y="47329"/>
                    </a:lnTo>
                    <a:cubicBezTo>
                      <a:pt x="111934" y="47398"/>
                      <a:pt x="111884" y="47449"/>
                      <a:pt x="111814" y="47449"/>
                    </a:cubicBezTo>
                    <a:cubicBezTo>
                      <a:pt x="111744" y="47449"/>
                      <a:pt x="111695" y="47398"/>
                      <a:pt x="111695" y="47329"/>
                    </a:cubicBezTo>
                    <a:close/>
                    <a:moveTo>
                      <a:pt x="111695" y="48046"/>
                    </a:moveTo>
                    <a:cubicBezTo>
                      <a:pt x="111695" y="47986"/>
                      <a:pt x="111744" y="47926"/>
                      <a:pt x="111814" y="47926"/>
                    </a:cubicBezTo>
                    <a:cubicBezTo>
                      <a:pt x="111884" y="47926"/>
                      <a:pt x="111934" y="47986"/>
                      <a:pt x="111934" y="48046"/>
                    </a:cubicBezTo>
                    <a:lnTo>
                      <a:pt x="111934" y="48295"/>
                    </a:lnTo>
                    <a:cubicBezTo>
                      <a:pt x="111934" y="48354"/>
                      <a:pt x="111884" y="48414"/>
                      <a:pt x="111814" y="48414"/>
                    </a:cubicBezTo>
                    <a:cubicBezTo>
                      <a:pt x="111744" y="48414"/>
                      <a:pt x="111695" y="48354"/>
                      <a:pt x="111695" y="48295"/>
                    </a:cubicBezTo>
                    <a:close/>
                    <a:moveTo>
                      <a:pt x="111695" y="49011"/>
                    </a:moveTo>
                    <a:cubicBezTo>
                      <a:pt x="111695" y="48942"/>
                      <a:pt x="111744" y="48892"/>
                      <a:pt x="111814" y="48892"/>
                    </a:cubicBezTo>
                    <a:cubicBezTo>
                      <a:pt x="111884" y="48892"/>
                      <a:pt x="111934" y="48942"/>
                      <a:pt x="111934" y="49011"/>
                    </a:cubicBezTo>
                    <a:lnTo>
                      <a:pt x="111934" y="49250"/>
                    </a:lnTo>
                    <a:cubicBezTo>
                      <a:pt x="111934" y="49321"/>
                      <a:pt x="111884" y="49370"/>
                      <a:pt x="111814" y="49370"/>
                    </a:cubicBezTo>
                    <a:cubicBezTo>
                      <a:pt x="111744" y="49370"/>
                      <a:pt x="111695" y="49321"/>
                      <a:pt x="111695" y="49250"/>
                    </a:cubicBezTo>
                    <a:close/>
                    <a:moveTo>
                      <a:pt x="111695" y="49967"/>
                    </a:moveTo>
                    <a:cubicBezTo>
                      <a:pt x="111695" y="49908"/>
                      <a:pt x="111744" y="49848"/>
                      <a:pt x="111814" y="49848"/>
                    </a:cubicBezTo>
                    <a:cubicBezTo>
                      <a:pt x="111884" y="49848"/>
                      <a:pt x="111934" y="49908"/>
                      <a:pt x="111934" y="49967"/>
                    </a:cubicBezTo>
                    <a:lnTo>
                      <a:pt x="111934" y="50206"/>
                    </a:lnTo>
                    <a:cubicBezTo>
                      <a:pt x="111934" y="50276"/>
                      <a:pt x="111884" y="50326"/>
                      <a:pt x="111814" y="50326"/>
                    </a:cubicBezTo>
                    <a:cubicBezTo>
                      <a:pt x="111744" y="50326"/>
                      <a:pt x="111695" y="50276"/>
                      <a:pt x="111695" y="50206"/>
                    </a:cubicBezTo>
                    <a:close/>
                    <a:moveTo>
                      <a:pt x="111695" y="50934"/>
                    </a:moveTo>
                    <a:cubicBezTo>
                      <a:pt x="111695" y="50864"/>
                      <a:pt x="111744" y="50814"/>
                      <a:pt x="111814" y="50814"/>
                    </a:cubicBezTo>
                    <a:cubicBezTo>
                      <a:pt x="111884" y="50814"/>
                      <a:pt x="111934" y="50864"/>
                      <a:pt x="111934" y="50934"/>
                    </a:cubicBezTo>
                    <a:lnTo>
                      <a:pt x="111934" y="51173"/>
                    </a:lnTo>
                    <a:cubicBezTo>
                      <a:pt x="111934" y="51232"/>
                      <a:pt x="111884" y="51292"/>
                      <a:pt x="111814" y="51292"/>
                    </a:cubicBezTo>
                    <a:cubicBezTo>
                      <a:pt x="111744" y="51292"/>
                      <a:pt x="111695" y="51232"/>
                      <a:pt x="111695" y="51173"/>
                    </a:cubicBezTo>
                    <a:close/>
                    <a:moveTo>
                      <a:pt x="111854" y="62166"/>
                    </a:moveTo>
                    <a:lnTo>
                      <a:pt x="112691" y="62166"/>
                    </a:lnTo>
                    <a:cubicBezTo>
                      <a:pt x="112780" y="62166"/>
                      <a:pt x="112850" y="62096"/>
                      <a:pt x="112850" y="62007"/>
                    </a:cubicBezTo>
                    <a:lnTo>
                      <a:pt x="112850" y="61180"/>
                    </a:lnTo>
                    <a:lnTo>
                      <a:pt x="113527" y="61180"/>
                    </a:lnTo>
                    <a:lnTo>
                      <a:pt x="113527" y="62843"/>
                    </a:lnTo>
                    <a:lnTo>
                      <a:pt x="111854" y="62843"/>
                    </a:lnTo>
                    <a:close/>
                    <a:moveTo>
                      <a:pt x="112850" y="60941"/>
                    </a:moveTo>
                    <a:lnTo>
                      <a:pt x="112850" y="60294"/>
                    </a:lnTo>
                    <a:lnTo>
                      <a:pt x="114413" y="60294"/>
                    </a:lnTo>
                    <a:lnTo>
                      <a:pt x="114413" y="63729"/>
                    </a:lnTo>
                    <a:lnTo>
                      <a:pt x="110968" y="63729"/>
                    </a:lnTo>
                    <a:lnTo>
                      <a:pt x="110968" y="62166"/>
                    </a:lnTo>
                    <a:lnTo>
                      <a:pt x="111615" y="62166"/>
                    </a:lnTo>
                    <a:lnTo>
                      <a:pt x="111615" y="62963"/>
                    </a:lnTo>
                    <a:cubicBezTo>
                      <a:pt x="111615" y="63032"/>
                      <a:pt x="111675" y="63082"/>
                      <a:pt x="111735" y="63082"/>
                    </a:cubicBezTo>
                    <a:lnTo>
                      <a:pt x="113647" y="63082"/>
                    </a:lnTo>
                    <a:cubicBezTo>
                      <a:pt x="113706" y="63082"/>
                      <a:pt x="113766" y="63032"/>
                      <a:pt x="113766" y="62963"/>
                    </a:cubicBezTo>
                    <a:lnTo>
                      <a:pt x="113766" y="61060"/>
                    </a:lnTo>
                    <a:cubicBezTo>
                      <a:pt x="113766" y="60991"/>
                      <a:pt x="113706" y="60941"/>
                      <a:pt x="113647" y="60941"/>
                    </a:cubicBezTo>
                    <a:close/>
                    <a:moveTo>
                      <a:pt x="110968" y="60294"/>
                    </a:moveTo>
                    <a:lnTo>
                      <a:pt x="112531" y="60294"/>
                    </a:lnTo>
                    <a:lnTo>
                      <a:pt x="112531" y="61847"/>
                    </a:lnTo>
                    <a:lnTo>
                      <a:pt x="110968" y="61847"/>
                    </a:lnTo>
                    <a:close/>
                    <a:moveTo>
                      <a:pt x="76275" y="61250"/>
                    </a:moveTo>
                    <a:cubicBezTo>
                      <a:pt x="76216" y="61250"/>
                      <a:pt x="76156" y="61200"/>
                      <a:pt x="76156" y="61130"/>
                    </a:cubicBezTo>
                    <a:cubicBezTo>
                      <a:pt x="76156" y="61071"/>
                      <a:pt x="76216" y="61011"/>
                      <a:pt x="76275" y="61011"/>
                    </a:cubicBezTo>
                    <a:lnTo>
                      <a:pt x="76525" y="61011"/>
                    </a:lnTo>
                    <a:cubicBezTo>
                      <a:pt x="76584" y="61011"/>
                      <a:pt x="76644" y="61071"/>
                      <a:pt x="76644" y="61130"/>
                    </a:cubicBezTo>
                    <a:cubicBezTo>
                      <a:pt x="76644" y="61200"/>
                      <a:pt x="76584" y="61250"/>
                      <a:pt x="76525" y="61250"/>
                    </a:cubicBezTo>
                    <a:close/>
                    <a:moveTo>
                      <a:pt x="103390" y="61011"/>
                    </a:moveTo>
                    <a:cubicBezTo>
                      <a:pt x="103460" y="61011"/>
                      <a:pt x="103519" y="61071"/>
                      <a:pt x="103519" y="61130"/>
                    </a:cubicBezTo>
                    <a:cubicBezTo>
                      <a:pt x="103519" y="61200"/>
                      <a:pt x="103460" y="61250"/>
                      <a:pt x="103390" y="61250"/>
                    </a:cubicBezTo>
                    <a:lnTo>
                      <a:pt x="103151" y="61250"/>
                    </a:lnTo>
                    <a:cubicBezTo>
                      <a:pt x="103092" y="61250"/>
                      <a:pt x="103032" y="61200"/>
                      <a:pt x="103032" y="61130"/>
                    </a:cubicBezTo>
                    <a:cubicBezTo>
                      <a:pt x="103032" y="61071"/>
                      <a:pt x="103092" y="61011"/>
                      <a:pt x="103151" y="61011"/>
                    </a:cubicBezTo>
                    <a:close/>
                    <a:moveTo>
                      <a:pt x="102434" y="61011"/>
                    </a:moveTo>
                    <a:cubicBezTo>
                      <a:pt x="102504" y="61011"/>
                      <a:pt x="102554" y="61071"/>
                      <a:pt x="102554" y="61130"/>
                    </a:cubicBezTo>
                    <a:cubicBezTo>
                      <a:pt x="102554" y="61200"/>
                      <a:pt x="102504" y="61250"/>
                      <a:pt x="102434" y="61250"/>
                    </a:cubicBezTo>
                    <a:lnTo>
                      <a:pt x="102195" y="61250"/>
                    </a:lnTo>
                    <a:cubicBezTo>
                      <a:pt x="102125" y="61250"/>
                      <a:pt x="102076" y="61200"/>
                      <a:pt x="102076" y="61130"/>
                    </a:cubicBezTo>
                    <a:cubicBezTo>
                      <a:pt x="102076" y="61071"/>
                      <a:pt x="102125" y="61011"/>
                      <a:pt x="102195" y="61011"/>
                    </a:cubicBezTo>
                    <a:close/>
                    <a:moveTo>
                      <a:pt x="101478" y="61011"/>
                    </a:moveTo>
                    <a:cubicBezTo>
                      <a:pt x="101538" y="61011"/>
                      <a:pt x="101598" y="61071"/>
                      <a:pt x="101598" y="61130"/>
                    </a:cubicBezTo>
                    <a:cubicBezTo>
                      <a:pt x="101598" y="61200"/>
                      <a:pt x="101538" y="61250"/>
                      <a:pt x="101478" y="61250"/>
                    </a:cubicBezTo>
                    <a:lnTo>
                      <a:pt x="101239" y="61250"/>
                    </a:lnTo>
                    <a:cubicBezTo>
                      <a:pt x="101169" y="61250"/>
                      <a:pt x="101120" y="61200"/>
                      <a:pt x="101120" y="61130"/>
                    </a:cubicBezTo>
                    <a:cubicBezTo>
                      <a:pt x="101120" y="61071"/>
                      <a:pt x="101169" y="61011"/>
                      <a:pt x="101239" y="61011"/>
                    </a:cubicBezTo>
                    <a:close/>
                    <a:moveTo>
                      <a:pt x="100512" y="61011"/>
                    </a:moveTo>
                    <a:cubicBezTo>
                      <a:pt x="100582" y="61011"/>
                      <a:pt x="100632" y="61071"/>
                      <a:pt x="100632" y="61130"/>
                    </a:cubicBezTo>
                    <a:cubicBezTo>
                      <a:pt x="100632" y="61200"/>
                      <a:pt x="100582" y="61250"/>
                      <a:pt x="100512" y="61250"/>
                    </a:cubicBezTo>
                    <a:lnTo>
                      <a:pt x="100273" y="61250"/>
                    </a:lnTo>
                    <a:cubicBezTo>
                      <a:pt x="100213" y="61250"/>
                      <a:pt x="100154" y="61200"/>
                      <a:pt x="100154" y="61130"/>
                    </a:cubicBezTo>
                    <a:cubicBezTo>
                      <a:pt x="100154" y="61071"/>
                      <a:pt x="100213" y="61011"/>
                      <a:pt x="100273" y="61011"/>
                    </a:cubicBezTo>
                    <a:close/>
                    <a:moveTo>
                      <a:pt x="99556" y="61011"/>
                    </a:moveTo>
                    <a:cubicBezTo>
                      <a:pt x="99626" y="61011"/>
                      <a:pt x="99676" y="61071"/>
                      <a:pt x="99676" y="61130"/>
                    </a:cubicBezTo>
                    <a:cubicBezTo>
                      <a:pt x="99676" y="61200"/>
                      <a:pt x="99626" y="61250"/>
                      <a:pt x="99556" y="61250"/>
                    </a:cubicBezTo>
                    <a:lnTo>
                      <a:pt x="99317" y="61250"/>
                    </a:lnTo>
                    <a:cubicBezTo>
                      <a:pt x="99248" y="61250"/>
                      <a:pt x="99198" y="61200"/>
                      <a:pt x="99198" y="61130"/>
                    </a:cubicBezTo>
                    <a:cubicBezTo>
                      <a:pt x="99198" y="61071"/>
                      <a:pt x="99248" y="61011"/>
                      <a:pt x="99317" y="61011"/>
                    </a:cubicBezTo>
                    <a:close/>
                    <a:moveTo>
                      <a:pt x="98600" y="61011"/>
                    </a:moveTo>
                    <a:cubicBezTo>
                      <a:pt x="98660" y="61011"/>
                      <a:pt x="98720" y="61071"/>
                      <a:pt x="98720" y="61130"/>
                    </a:cubicBezTo>
                    <a:cubicBezTo>
                      <a:pt x="98720" y="61200"/>
                      <a:pt x="98660" y="61250"/>
                      <a:pt x="98600" y="61250"/>
                    </a:cubicBezTo>
                    <a:lnTo>
                      <a:pt x="98352" y="61250"/>
                    </a:lnTo>
                    <a:cubicBezTo>
                      <a:pt x="98292" y="61250"/>
                      <a:pt x="98232" y="61200"/>
                      <a:pt x="98232" y="61130"/>
                    </a:cubicBezTo>
                    <a:cubicBezTo>
                      <a:pt x="98232" y="61071"/>
                      <a:pt x="98292" y="61011"/>
                      <a:pt x="98352" y="61011"/>
                    </a:cubicBezTo>
                    <a:close/>
                    <a:moveTo>
                      <a:pt x="97635" y="61011"/>
                    </a:moveTo>
                    <a:cubicBezTo>
                      <a:pt x="97704" y="61011"/>
                      <a:pt x="97754" y="61071"/>
                      <a:pt x="97754" y="61130"/>
                    </a:cubicBezTo>
                    <a:cubicBezTo>
                      <a:pt x="97754" y="61200"/>
                      <a:pt x="97704" y="61250"/>
                      <a:pt x="97635" y="61250"/>
                    </a:cubicBezTo>
                    <a:lnTo>
                      <a:pt x="97396" y="61250"/>
                    </a:lnTo>
                    <a:cubicBezTo>
                      <a:pt x="97326" y="61250"/>
                      <a:pt x="97276" y="61200"/>
                      <a:pt x="97276" y="61130"/>
                    </a:cubicBezTo>
                    <a:cubicBezTo>
                      <a:pt x="97276" y="61071"/>
                      <a:pt x="97326" y="61011"/>
                      <a:pt x="97396" y="61011"/>
                    </a:cubicBezTo>
                    <a:close/>
                    <a:moveTo>
                      <a:pt x="96679" y="61011"/>
                    </a:moveTo>
                    <a:cubicBezTo>
                      <a:pt x="96739" y="61011"/>
                      <a:pt x="96798" y="61071"/>
                      <a:pt x="96798" y="61130"/>
                    </a:cubicBezTo>
                    <a:cubicBezTo>
                      <a:pt x="96798" y="61200"/>
                      <a:pt x="96739" y="61250"/>
                      <a:pt x="96679" y="61250"/>
                    </a:cubicBezTo>
                    <a:lnTo>
                      <a:pt x="96440" y="61250"/>
                    </a:lnTo>
                    <a:cubicBezTo>
                      <a:pt x="96370" y="61250"/>
                      <a:pt x="96320" y="61200"/>
                      <a:pt x="96320" y="61130"/>
                    </a:cubicBezTo>
                    <a:cubicBezTo>
                      <a:pt x="96320" y="61071"/>
                      <a:pt x="96370" y="61011"/>
                      <a:pt x="96440" y="61011"/>
                    </a:cubicBezTo>
                    <a:close/>
                    <a:moveTo>
                      <a:pt x="95713" y="61011"/>
                    </a:moveTo>
                    <a:cubicBezTo>
                      <a:pt x="95783" y="61011"/>
                      <a:pt x="95832" y="61071"/>
                      <a:pt x="95832" y="61130"/>
                    </a:cubicBezTo>
                    <a:cubicBezTo>
                      <a:pt x="95832" y="61200"/>
                      <a:pt x="95783" y="61250"/>
                      <a:pt x="95713" y="61250"/>
                    </a:cubicBezTo>
                    <a:lnTo>
                      <a:pt x="95474" y="61250"/>
                    </a:lnTo>
                    <a:cubicBezTo>
                      <a:pt x="95414" y="61250"/>
                      <a:pt x="95354" y="61200"/>
                      <a:pt x="95354" y="61130"/>
                    </a:cubicBezTo>
                    <a:cubicBezTo>
                      <a:pt x="95354" y="61071"/>
                      <a:pt x="95414" y="61011"/>
                      <a:pt x="95474" y="61011"/>
                    </a:cubicBezTo>
                    <a:close/>
                    <a:moveTo>
                      <a:pt x="94757" y="61011"/>
                    </a:moveTo>
                    <a:cubicBezTo>
                      <a:pt x="94827" y="61011"/>
                      <a:pt x="94876" y="61071"/>
                      <a:pt x="94876" y="61130"/>
                    </a:cubicBezTo>
                    <a:cubicBezTo>
                      <a:pt x="94876" y="61200"/>
                      <a:pt x="94827" y="61250"/>
                      <a:pt x="94757" y="61250"/>
                    </a:cubicBezTo>
                    <a:lnTo>
                      <a:pt x="94518" y="61250"/>
                    </a:lnTo>
                    <a:cubicBezTo>
                      <a:pt x="94448" y="61250"/>
                      <a:pt x="94398" y="61200"/>
                      <a:pt x="94398" y="61130"/>
                    </a:cubicBezTo>
                    <a:cubicBezTo>
                      <a:pt x="94398" y="61071"/>
                      <a:pt x="94448" y="61011"/>
                      <a:pt x="94518" y="61011"/>
                    </a:cubicBezTo>
                    <a:close/>
                    <a:moveTo>
                      <a:pt x="93801" y="61011"/>
                    </a:moveTo>
                    <a:cubicBezTo>
                      <a:pt x="93860" y="61011"/>
                      <a:pt x="93920" y="61071"/>
                      <a:pt x="93920" y="61130"/>
                    </a:cubicBezTo>
                    <a:cubicBezTo>
                      <a:pt x="93920" y="61200"/>
                      <a:pt x="93860" y="61250"/>
                      <a:pt x="93801" y="61250"/>
                    </a:cubicBezTo>
                    <a:lnTo>
                      <a:pt x="93552" y="61250"/>
                    </a:lnTo>
                    <a:cubicBezTo>
                      <a:pt x="93492" y="61250"/>
                      <a:pt x="93433" y="61200"/>
                      <a:pt x="93433" y="61130"/>
                    </a:cubicBezTo>
                    <a:cubicBezTo>
                      <a:pt x="93433" y="61071"/>
                      <a:pt x="93492" y="61011"/>
                      <a:pt x="93552" y="61011"/>
                    </a:cubicBezTo>
                    <a:close/>
                    <a:moveTo>
                      <a:pt x="92835" y="61011"/>
                    </a:moveTo>
                    <a:cubicBezTo>
                      <a:pt x="92905" y="61011"/>
                      <a:pt x="92955" y="61071"/>
                      <a:pt x="92955" y="61130"/>
                    </a:cubicBezTo>
                    <a:cubicBezTo>
                      <a:pt x="92955" y="61200"/>
                      <a:pt x="92905" y="61250"/>
                      <a:pt x="92835" y="61250"/>
                    </a:cubicBezTo>
                    <a:lnTo>
                      <a:pt x="92596" y="61250"/>
                    </a:lnTo>
                    <a:cubicBezTo>
                      <a:pt x="92526" y="61250"/>
                      <a:pt x="92477" y="61200"/>
                      <a:pt x="92477" y="61130"/>
                    </a:cubicBezTo>
                    <a:cubicBezTo>
                      <a:pt x="92477" y="61071"/>
                      <a:pt x="92526" y="61011"/>
                      <a:pt x="92596" y="61011"/>
                    </a:cubicBezTo>
                    <a:close/>
                    <a:moveTo>
                      <a:pt x="91879" y="61011"/>
                    </a:moveTo>
                    <a:cubicBezTo>
                      <a:pt x="91939" y="61011"/>
                      <a:pt x="91999" y="61071"/>
                      <a:pt x="91999" y="61130"/>
                    </a:cubicBezTo>
                    <a:cubicBezTo>
                      <a:pt x="91999" y="61200"/>
                      <a:pt x="91939" y="61250"/>
                      <a:pt x="91879" y="61250"/>
                    </a:cubicBezTo>
                    <a:lnTo>
                      <a:pt x="91640" y="61250"/>
                    </a:lnTo>
                    <a:cubicBezTo>
                      <a:pt x="91570" y="61250"/>
                      <a:pt x="91521" y="61200"/>
                      <a:pt x="91521" y="61130"/>
                    </a:cubicBezTo>
                    <a:cubicBezTo>
                      <a:pt x="91521" y="61071"/>
                      <a:pt x="91570" y="61011"/>
                      <a:pt x="91640" y="61011"/>
                    </a:cubicBezTo>
                    <a:close/>
                    <a:moveTo>
                      <a:pt x="90913" y="61011"/>
                    </a:moveTo>
                    <a:cubicBezTo>
                      <a:pt x="90983" y="61011"/>
                      <a:pt x="91033" y="61071"/>
                      <a:pt x="91033" y="61130"/>
                    </a:cubicBezTo>
                    <a:cubicBezTo>
                      <a:pt x="91033" y="61200"/>
                      <a:pt x="90983" y="61250"/>
                      <a:pt x="90913" y="61250"/>
                    </a:cubicBezTo>
                    <a:lnTo>
                      <a:pt x="90674" y="61250"/>
                    </a:lnTo>
                    <a:cubicBezTo>
                      <a:pt x="90614" y="61250"/>
                      <a:pt x="90555" y="61200"/>
                      <a:pt x="90555" y="61130"/>
                    </a:cubicBezTo>
                    <a:cubicBezTo>
                      <a:pt x="90555" y="61071"/>
                      <a:pt x="90614" y="61011"/>
                      <a:pt x="90674" y="61011"/>
                    </a:cubicBezTo>
                    <a:close/>
                    <a:moveTo>
                      <a:pt x="89957" y="61011"/>
                    </a:moveTo>
                    <a:cubicBezTo>
                      <a:pt x="90027" y="61011"/>
                      <a:pt x="90077" y="61071"/>
                      <a:pt x="90077" y="61130"/>
                    </a:cubicBezTo>
                    <a:cubicBezTo>
                      <a:pt x="90077" y="61200"/>
                      <a:pt x="90027" y="61250"/>
                      <a:pt x="89957" y="61250"/>
                    </a:cubicBezTo>
                    <a:lnTo>
                      <a:pt x="89718" y="61250"/>
                    </a:lnTo>
                    <a:cubicBezTo>
                      <a:pt x="89649" y="61250"/>
                      <a:pt x="89599" y="61200"/>
                      <a:pt x="89599" y="61130"/>
                    </a:cubicBezTo>
                    <a:cubicBezTo>
                      <a:pt x="89599" y="61071"/>
                      <a:pt x="89649" y="61011"/>
                      <a:pt x="89718" y="61011"/>
                    </a:cubicBezTo>
                    <a:close/>
                    <a:moveTo>
                      <a:pt x="89001" y="61011"/>
                    </a:moveTo>
                    <a:cubicBezTo>
                      <a:pt x="89061" y="61011"/>
                      <a:pt x="89121" y="61071"/>
                      <a:pt x="89121" y="61130"/>
                    </a:cubicBezTo>
                    <a:cubicBezTo>
                      <a:pt x="89121" y="61200"/>
                      <a:pt x="89061" y="61250"/>
                      <a:pt x="89001" y="61250"/>
                    </a:cubicBezTo>
                    <a:lnTo>
                      <a:pt x="88762" y="61250"/>
                    </a:lnTo>
                    <a:cubicBezTo>
                      <a:pt x="88693" y="61250"/>
                      <a:pt x="88633" y="61200"/>
                      <a:pt x="88633" y="61130"/>
                    </a:cubicBezTo>
                    <a:cubicBezTo>
                      <a:pt x="88633" y="61071"/>
                      <a:pt x="88693" y="61011"/>
                      <a:pt x="88762" y="61011"/>
                    </a:cubicBezTo>
                    <a:close/>
                    <a:moveTo>
                      <a:pt x="88036" y="61011"/>
                    </a:moveTo>
                    <a:cubicBezTo>
                      <a:pt x="88105" y="61011"/>
                      <a:pt x="88155" y="61071"/>
                      <a:pt x="88155" y="61130"/>
                    </a:cubicBezTo>
                    <a:cubicBezTo>
                      <a:pt x="88155" y="61200"/>
                      <a:pt x="88105" y="61250"/>
                      <a:pt x="88036" y="61250"/>
                    </a:cubicBezTo>
                    <a:lnTo>
                      <a:pt x="87797" y="61250"/>
                    </a:lnTo>
                    <a:cubicBezTo>
                      <a:pt x="87727" y="61250"/>
                      <a:pt x="87677" y="61200"/>
                      <a:pt x="87677" y="61130"/>
                    </a:cubicBezTo>
                    <a:cubicBezTo>
                      <a:pt x="87677" y="61071"/>
                      <a:pt x="87727" y="61011"/>
                      <a:pt x="87797" y="61011"/>
                    </a:cubicBezTo>
                    <a:close/>
                    <a:moveTo>
                      <a:pt x="87080" y="61011"/>
                    </a:moveTo>
                    <a:cubicBezTo>
                      <a:pt x="87149" y="61011"/>
                      <a:pt x="87199" y="61071"/>
                      <a:pt x="87199" y="61130"/>
                    </a:cubicBezTo>
                    <a:cubicBezTo>
                      <a:pt x="87199" y="61200"/>
                      <a:pt x="87149" y="61250"/>
                      <a:pt x="87080" y="61250"/>
                    </a:cubicBezTo>
                    <a:lnTo>
                      <a:pt x="86841" y="61250"/>
                    </a:lnTo>
                    <a:cubicBezTo>
                      <a:pt x="86771" y="61250"/>
                      <a:pt x="86721" y="61200"/>
                      <a:pt x="86721" y="61130"/>
                    </a:cubicBezTo>
                    <a:cubicBezTo>
                      <a:pt x="86721" y="61071"/>
                      <a:pt x="86771" y="61011"/>
                      <a:pt x="86841" y="61011"/>
                    </a:cubicBezTo>
                    <a:close/>
                    <a:moveTo>
                      <a:pt x="86113" y="61011"/>
                    </a:moveTo>
                    <a:cubicBezTo>
                      <a:pt x="86184" y="61011"/>
                      <a:pt x="86243" y="61071"/>
                      <a:pt x="86243" y="61130"/>
                    </a:cubicBezTo>
                    <a:cubicBezTo>
                      <a:pt x="86243" y="61200"/>
                      <a:pt x="86184" y="61250"/>
                      <a:pt x="86113" y="61250"/>
                    </a:cubicBezTo>
                    <a:lnTo>
                      <a:pt x="85874" y="61250"/>
                    </a:lnTo>
                    <a:cubicBezTo>
                      <a:pt x="85815" y="61250"/>
                      <a:pt x="85755" y="61200"/>
                      <a:pt x="85755" y="61130"/>
                    </a:cubicBezTo>
                    <a:cubicBezTo>
                      <a:pt x="85755" y="61071"/>
                      <a:pt x="85815" y="61011"/>
                      <a:pt x="85874" y="61011"/>
                    </a:cubicBezTo>
                    <a:close/>
                    <a:moveTo>
                      <a:pt x="85158" y="61011"/>
                    </a:moveTo>
                    <a:cubicBezTo>
                      <a:pt x="85228" y="61011"/>
                      <a:pt x="85277" y="61071"/>
                      <a:pt x="85277" y="61130"/>
                    </a:cubicBezTo>
                    <a:cubicBezTo>
                      <a:pt x="85277" y="61200"/>
                      <a:pt x="85228" y="61250"/>
                      <a:pt x="85158" y="61250"/>
                    </a:cubicBezTo>
                    <a:lnTo>
                      <a:pt x="84919" y="61250"/>
                    </a:lnTo>
                    <a:cubicBezTo>
                      <a:pt x="84849" y="61250"/>
                      <a:pt x="84799" y="61200"/>
                      <a:pt x="84799" y="61130"/>
                    </a:cubicBezTo>
                    <a:cubicBezTo>
                      <a:pt x="84799" y="61071"/>
                      <a:pt x="84849" y="61011"/>
                      <a:pt x="84919" y="61011"/>
                    </a:cubicBezTo>
                    <a:close/>
                    <a:moveTo>
                      <a:pt x="84202" y="61011"/>
                    </a:moveTo>
                    <a:cubicBezTo>
                      <a:pt x="84261" y="61011"/>
                      <a:pt x="84321" y="61071"/>
                      <a:pt x="84321" y="61130"/>
                    </a:cubicBezTo>
                    <a:cubicBezTo>
                      <a:pt x="84321" y="61200"/>
                      <a:pt x="84261" y="61250"/>
                      <a:pt x="84202" y="61250"/>
                    </a:cubicBezTo>
                    <a:lnTo>
                      <a:pt x="83963" y="61250"/>
                    </a:lnTo>
                    <a:cubicBezTo>
                      <a:pt x="83893" y="61250"/>
                      <a:pt x="83843" y="61200"/>
                      <a:pt x="83843" y="61130"/>
                    </a:cubicBezTo>
                    <a:cubicBezTo>
                      <a:pt x="83843" y="61071"/>
                      <a:pt x="83893" y="61011"/>
                      <a:pt x="83963" y="61011"/>
                    </a:cubicBezTo>
                    <a:close/>
                    <a:moveTo>
                      <a:pt x="83236" y="61011"/>
                    </a:moveTo>
                    <a:cubicBezTo>
                      <a:pt x="83305" y="61011"/>
                      <a:pt x="83356" y="61071"/>
                      <a:pt x="83356" y="61130"/>
                    </a:cubicBezTo>
                    <a:cubicBezTo>
                      <a:pt x="83356" y="61200"/>
                      <a:pt x="83305" y="61250"/>
                      <a:pt x="83236" y="61250"/>
                    </a:cubicBezTo>
                    <a:lnTo>
                      <a:pt x="82997" y="61250"/>
                    </a:lnTo>
                    <a:cubicBezTo>
                      <a:pt x="82937" y="61250"/>
                      <a:pt x="82878" y="61200"/>
                      <a:pt x="82878" y="61130"/>
                    </a:cubicBezTo>
                    <a:cubicBezTo>
                      <a:pt x="82878" y="61071"/>
                      <a:pt x="82937" y="61011"/>
                      <a:pt x="82997" y="61011"/>
                    </a:cubicBezTo>
                    <a:close/>
                    <a:moveTo>
                      <a:pt x="82280" y="61011"/>
                    </a:moveTo>
                    <a:cubicBezTo>
                      <a:pt x="82349" y="61011"/>
                      <a:pt x="82400" y="61071"/>
                      <a:pt x="82400" y="61130"/>
                    </a:cubicBezTo>
                    <a:cubicBezTo>
                      <a:pt x="82400" y="61200"/>
                      <a:pt x="82349" y="61250"/>
                      <a:pt x="82280" y="61250"/>
                    </a:cubicBezTo>
                    <a:lnTo>
                      <a:pt x="82041" y="61250"/>
                    </a:lnTo>
                    <a:cubicBezTo>
                      <a:pt x="81971" y="61250"/>
                      <a:pt x="81922" y="61200"/>
                      <a:pt x="81922" y="61130"/>
                    </a:cubicBezTo>
                    <a:cubicBezTo>
                      <a:pt x="81922" y="61071"/>
                      <a:pt x="81971" y="61011"/>
                      <a:pt x="82041" y="61011"/>
                    </a:cubicBezTo>
                    <a:close/>
                    <a:moveTo>
                      <a:pt x="81324" y="61011"/>
                    </a:moveTo>
                    <a:cubicBezTo>
                      <a:pt x="81384" y="61011"/>
                      <a:pt x="81444" y="61071"/>
                      <a:pt x="81444" y="61130"/>
                    </a:cubicBezTo>
                    <a:cubicBezTo>
                      <a:pt x="81444" y="61200"/>
                      <a:pt x="81384" y="61250"/>
                      <a:pt x="81324" y="61250"/>
                    </a:cubicBezTo>
                    <a:lnTo>
                      <a:pt x="81075" y="61250"/>
                    </a:lnTo>
                    <a:cubicBezTo>
                      <a:pt x="81015" y="61250"/>
                      <a:pt x="80955" y="61200"/>
                      <a:pt x="80955" y="61130"/>
                    </a:cubicBezTo>
                    <a:cubicBezTo>
                      <a:pt x="80955" y="61071"/>
                      <a:pt x="81015" y="61011"/>
                      <a:pt x="81075" y="61011"/>
                    </a:cubicBezTo>
                    <a:close/>
                    <a:moveTo>
                      <a:pt x="80358" y="61011"/>
                    </a:moveTo>
                    <a:cubicBezTo>
                      <a:pt x="80428" y="61011"/>
                      <a:pt x="80477" y="61071"/>
                      <a:pt x="80477" y="61130"/>
                    </a:cubicBezTo>
                    <a:cubicBezTo>
                      <a:pt x="80477" y="61200"/>
                      <a:pt x="80428" y="61250"/>
                      <a:pt x="80358" y="61250"/>
                    </a:cubicBezTo>
                    <a:lnTo>
                      <a:pt x="80119" y="61250"/>
                    </a:lnTo>
                    <a:cubicBezTo>
                      <a:pt x="80050" y="61250"/>
                      <a:pt x="79999" y="61200"/>
                      <a:pt x="79999" y="61130"/>
                    </a:cubicBezTo>
                    <a:cubicBezTo>
                      <a:pt x="79999" y="61071"/>
                      <a:pt x="80050" y="61011"/>
                      <a:pt x="80119" y="61011"/>
                    </a:cubicBezTo>
                    <a:close/>
                    <a:moveTo>
                      <a:pt x="79402" y="61011"/>
                    </a:moveTo>
                    <a:cubicBezTo>
                      <a:pt x="79462" y="61011"/>
                      <a:pt x="79522" y="61071"/>
                      <a:pt x="79522" y="61130"/>
                    </a:cubicBezTo>
                    <a:cubicBezTo>
                      <a:pt x="79522" y="61200"/>
                      <a:pt x="79462" y="61250"/>
                      <a:pt x="79402" y="61250"/>
                    </a:cubicBezTo>
                    <a:lnTo>
                      <a:pt x="79163" y="61250"/>
                    </a:lnTo>
                    <a:cubicBezTo>
                      <a:pt x="79094" y="61250"/>
                      <a:pt x="79044" y="61200"/>
                      <a:pt x="79044" y="61130"/>
                    </a:cubicBezTo>
                    <a:cubicBezTo>
                      <a:pt x="79044" y="61071"/>
                      <a:pt x="79094" y="61011"/>
                      <a:pt x="79163" y="61011"/>
                    </a:cubicBezTo>
                    <a:close/>
                    <a:moveTo>
                      <a:pt x="78437" y="61011"/>
                    </a:moveTo>
                    <a:cubicBezTo>
                      <a:pt x="78506" y="61011"/>
                      <a:pt x="78556" y="61071"/>
                      <a:pt x="78556" y="61130"/>
                    </a:cubicBezTo>
                    <a:cubicBezTo>
                      <a:pt x="78556" y="61200"/>
                      <a:pt x="78506" y="61250"/>
                      <a:pt x="78437" y="61250"/>
                    </a:cubicBezTo>
                    <a:lnTo>
                      <a:pt x="78198" y="61250"/>
                    </a:lnTo>
                    <a:cubicBezTo>
                      <a:pt x="78138" y="61250"/>
                      <a:pt x="78078" y="61200"/>
                      <a:pt x="78078" y="61130"/>
                    </a:cubicBezTo>
                    <a:cubicBezTo>
                      <a:pt x="78078" y="61071"/>
                      <a:pt x="78138" y="61011"/>
                      <a:pt x="78198" y="61011"/>
                    </a:cubicBezTo>
                    <a:close/>
                    <a:moveTo>
                      <a:pt x="77481" y="61011"/>
                    </a:moveTo>
                    <a:cubicBezTo>
                      <a:pt x="77550" y="61011"/>
                      <a:pt x="77600" y="61071"/>
                      <a:pt x="77600" y="61130"/>
                    </a:cubicBezTo>
                    <a:cubicBezTo>
                      <a:pt x="77600" y="61200"/>
                      <a:pt x="77550" y="61250"/>
                      <a:pt x="77481" y="61250"/>
                    </a:cubicBezTo>
                    <a:lnTo>
                      <a:pt x="77242" y="61250"/>
                    </a:lnTo>
                    <a:cubicBezTo>
                      <a:pt x="77172" y="61250"/>
                      <a:pt x="77122" y="61200"/>
                      <a:pt x="77122" y="61130"/>
                    </a:cubicBezTo>
                    <a:cubicBezTo>
                      <a:pt x="77122" y="61071"/>
                      <a:pt x="77172" y="61011"/>
                      <a:pt x="77242" y="610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25"/>
              <p:cNvSpPr/>
              <p:nvPr/>
            </p:nvSpPr>
            <p:spPr>
              <a:xfrm>
                <a:off x="199975" y="204625"/>
                <a:ext cx="2642775" cy="1377150"/>
              </a:xfrm>
              <a:custGeom>
                <a:avLst/>
                <a:gdLst/>
                <a:ahLst/>
                <a:cxnLst/>
                <a:rect l="l" t="t" r="r" b="b"/>
                <a:pathLst>
                  <a:path w="105711" h="55086" extrusionOk="0">
                    <a:moveTo>
                      <a:pt x="105462" y="249"/>
                    </a:moveTo>
                    <a:lnTo>
                      <a:pt x="105462" y="54837"/>
                    </a:lnTo>
                    <a:lnTo>
                      <a:pt x="240" y="54837"/>
                    </a:lnTo>
                    <a:lnTo>
                      <a:pt x="240" y="249"/>
                    </a:lnTo>
                    <a:close/>
                    <a:moveTo>
                      <a:pt x="120" y="0"/>
                    </a:moveTo>
                    <a:cubicBezTo>
                      <a:pt x="51" y="0"/>
                      <a:pt x="1" y="60"/>
                      <a:pt x="1" y="129"/>
                    </a:cubicBezTo>
                    <a:lnTo>
                      <a:pt x="1" y="54956"/>
                    </a:lnTo>
                    <a:cubicBezTo>
                      <a:pt x="1" y="55026"/>
                      <a:pt x="51" y="55086"/>
                      <a:pt x="120" y="55086"/>
                    </a:cubicBezTo>
                    <a:lnTo>
                      <a:pt x="105591" y="55086"/>
                    </a:lnTo>
                    <a:cubicBezTo>
                      <a:pt x="105651" y="55086"/>
                      <a:pt x="105711" y="55026"/>
                      <a:pt x="105711" y="54956"/>
                    </a:cubicBezTo>
                    <a:lnTo>
                      <a:pt x="105711" y="129"/>
                    </a:lnTo>
                    <a:cubicBezTo>
                      <a:pt x="105711" y="60"/>
                      <a:pt x="105651" y="0"/>
                      <a:pt x="105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6600">
            <a:alpha val="62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53450"/>
            <a:ext cx="7704000" cy="572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gshot One"/>
              <a:buNone/>
              <a:defRPr sz="3000">
                <a:solidFill>
                  <a:schemeClr val="dk1"/>
                </a:solidFill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●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○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■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●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○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■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●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○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hivo"/>
              <a:buChar char="■"/>
              <a:defRPr sz="1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9" r:id="rId4"/>
    <p:sldLayoutId id="2147483662" r:id="rId5"/>
    <p:sldLayoutId id="2147483665" r:id="rId6"/>
    <p:sldLayoutId id="2147483670" r:id="rId7"/>
    <p:sldLayoutId id="214748367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1" name="Google Shape;2701;p30"/>
          <p:cNvSpPr txBox="1">
            <a:spLocks noGrp="1"/>
          </p:cNvSpPr>
          <p:nvPr>
            <p:ph type="ctrTitle"/>
          </p:nvPr>
        </p:nvSpPr>
        <p:spPr>
          <a:xfrm>
            <a:off x="785786" y="2357436"/>
            <a:ext cx="7500990" cy="171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hi-IN" b="1" dirty="0" smtClean="0">
                <a:solidFill>
                  <a:schemeClr val="tx1"/>
                </a:solidFill>
              </a:rPr>
              <a:t>धन सागर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hi-IN" b="1" dirty="0" smtClean="0">
                <a:solidFill>
                  <a:schemeClr val="tx1"/>
                </a:solidFill>
              </a:rPr>
              <a:t>को-ऑपरेटिव</a:t>
            </a:r>
            <a:r>
              <a:rPr lang="en-IN" b="1" dirty="0" smtClean="0">
                <a:solidFill>
                  <a:schemeClr val="tx1"/>
                </a:solidFill>
              </a:rPr>
              <a:t> </a:t>
            </a:r>
            <a:r>
              <a:rPr lang="hi-IN" b="1" dirty="0" smtClean="0">
                <a:solidFill>
                  <a:schemeClr val="tx1"/>
                </a:solidFill>
              </a:rPr>
              <a:t>(अर्बन)  थ्रिफ्ट एंड क्रेडिट सोसाइटी  लि० </a:t>
            </a:r>
            <a:endParaRPr b="1">
              <a:solidFill>
                <a:schemeClr val="tx1"/>
              </a:solidFill>
            </a:endParaRPr>
          </a:p>
        </p:txBody>
      </p:sp>
      <p:sp>
        <p:nvSpPr>
          <p:cNvPr id="2702" name="Google Shape;2702;p30"/>
          <p:cNvSpPr txBox="1">
            <a:spLocks noGrp="1"/>
          </p:cNvSpPr>
          <p:nvPr>
            <p:ph type="subTitle" idx="1"/>
          </p:nvPr>
        </p:nvSpPr>
        <p:spPr>
          <a:xfrm>
            <a:off x="2428860" y="4071948"/>
            <a:ext cx="4143404" cy="57150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hi-IN" b="1" dirty="0" smtClean="0">
                <a:solidFill>
                  <a:schemeClr val="accent2"/>
                </a:solidFill>
              </a:rPr>
              <a:t>दिल्ली सरकार अधिनियम</a:t>
            </a:r>
            <a:r>
              <a:rPr lang="en-IN" b="1" dirty="0" smtClean="0">
                <a:solidFill>
                  <a:schemeClr val="accent2"/>
                </a:solidFill>
              </a:rPr>
              <a:t> 2003</a:t>
            </a:r>
            <a:r>
              <a:rPr lang="hi-IN" b="1" dirty="0" smtClean="0">
                <a:solidFill>
                  <a:schemeClr val="accent2"/>
                </a:solidFill>
              </a:rPr>
              <a:t> के अंतर्गत </a:t>
            </a:r>
            <a:endParaRPr lang="en-IN" b="1" dirty="0" smtClean="0">
              <a:solidFill>
                <a:schemeClr val="accent2"/>
              </a:solidFill>
            </a:endParaRPr>
          </a:p>
          <a:p>
            <a:pPr marL="0" lvl="0" indent="0"/>
            <a:r>
              <a:rPr lang="hi-IN" b="1" dirty="0" smtClean="0">
                <a:solidFill>
                  <a:schemeClr val="accent2"/>
                </a:solidFill>
              </a:rPr>
              <a:t>पंजीकरण संख्या </a:t>
            </a:r>
            <a:r>
              <a:rPr lang="en-US" b="1" dirty="0" smtClean="0">
                <a:solidFill>
                  <a:srgbClr val="FFFF00"/>
                </a:solidFill>
              </a:rPr>
              <a:t>10773</a:t>
            </a:r>
            <a:r>
              <a:rPr lang="hi-IN" b="1" dirty="0" smtClean="0">
                <a:solidFill>
                  <a:schemeClr val="accent2"/>
                </a:solidFill>
              </a:rPr>
              <a:t> दिल्ली प्रसाशन, दिल्ली </a:t>
            </a:r>
            <a:endParaRPr b="1">
              <a:solidFill>
                <a:schemeClr val="accent2"/>
              </a:solidFill>
            </a:endParaRPr>
          </a:p>
        </p:txBody>
      </p:sp>
      <p:sp>
        <p:nvSpPr>
          <p:cNvPr id="95236" name="AutoShape 4" descr="Data Mining Clip Art - Royalty Free - GoGraph"/>
          <p:cNvSpPr>
            <a:spLocks noChangeAspect="1" noChangeArrowheads="1"/>
          </p:cNvSpPr>
          <p:nvPr/>
        </p:nvSpPr>
        <p:spPr bwMode="auto">
          <a:xfrm>
            <a:off x="155575" y="141289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8" descr="PNG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642924"/>
            <a:ext cx="2000264" cy="20002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57554" y="487906"/>
            <a:ext cx="254909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900" b="1" dirty="0" smtClean="0"/>
              <a:t>“ </a:t>
            </a:r>
            <a:r>
              <a:rPr lang="hi-IN" sz="1900" b="1" dirty="0" smtClean="0"/>
              <a:t>हम खुशियाँ बांटते है</a:t>
            </a:r>
            <a:r>
              <a:rPr lang="en-IN" sz="1900" b="1" dirty="0" smtClean="0"/>
              <a:t> ”</a:t>
            </a:r>
            <a:endParaRPr lang="en-US" sz="19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1500"/>
          <a:stretch>
            <a:fillRect/>
          </a:stretch>
        </p:blipFill>
        <p:spPr bwMode="auto">
          <a:xfrm>
            <a:off x="236535" y="238755"/>
            <a:ext cx="8693183" cy="469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Google Shape;3026;p37"/>
          <p:cNvSpPr txBox="1">
            <a:spLocks/>
          </p:cNvSpPr>
          <p:nvPr/>
        </p:nvSpPr>
        <p:spPr>
          <a:xfrm>
            <a:off x="428596" y="1481968"/>
            <a:ext cx="5500726" cy="18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धन सागर को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आपरेटिव अर्बन थ्रिफ्ट एंड क्रेडिट सोसाइटी लिमिटेड </a:t>
            </a:r>
            <a:r>
              <a:rPr kumimoji="0" lang="en-IN" sz="175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63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सदस्यों द्वारा स्थापित की गयी है जिसे दिल्ली सहकारी सोसाइटी अधिनियम 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2003 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के अंतर्गत संख्या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IN" sz="175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(10773),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दिनांक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:13/12/2021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को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पंजीकृत किया गया है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जो सफलतापूर्वक चल रही है। </a:t>
            </a:r>
            <a:endParaRPr kumimoji="0" lang="en-IN" sz="175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धन सागर को-ऑपरेटिव अर्बन थ्रिफ्ट एंड क्रेडिट सोसाइटी लिमिटेड दिल्ली में संचालित एक प्रमुख तकनीकी रूप से उन्नत और पेशेवर रूप से प्रबंधित सहकारी समिति है, जिसके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पुरे दिल्ली में भविष्य के विस्तार की योजना है। </a:t>
            </a:r>
            <a:endParaRPr kumimoji="0" lang="en-IN" sz="175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सोसाइटी का उद्देश्य है</a:t>
            </a:r>
            <a:r>
              <a:rPr kumimoji="0" lang="en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kumimoji="0" lang="hi-IN" sz="175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अपने सदस्यों को सामाजिक और आर्थिक बेहतरी को बढ़ावा देना और अधिकतम लाभ अर्जित करने के अपने वादे को पूरा करना।</a:t>
            </a:r>
            <a:endParaRPr kumimoji="0" lang="en-US" sz="17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3027;p37"/>
          <p:cNvSpPr txBox="1">
            <a:spLocks/>
          </p:cNvSpPr>
          <p:nvPr/>
        </p:nvSpPr>
        <p:spPr>
          <a:xfrm>
            <a:off x="1285852" y="428610"/>
            <a:ext cx="6643734" cy="714380"/>
          </a:xfrm>
          <a:prstGeom prst="rect">
            <a:avLst/>
          </a:prstGeom>
          <a:solidFill>
            <a:srgbClr val="FEE97D"/>
          </a:solidFill>
          <a:ln w="127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hi-IN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धन सागर आपका स्वागत करता है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028;p37"/>
          <p:cNvSpPr/>
          <p:nvPr/>
        </p:nvSpPr>
        <p:spPr>
          <a:xfrm rot="10800000" flipH="1">
            <a:off x="2075623" y="1285867"/>
            <a:ext cx="4761691" cy="22950"/>
          </a:xfrm>
          <a:custGeom>
            <a:avLst/>
            <a:gdLst/>
            <a:ahLst/>
            <a:cxnLst/>
            <a:rect l="l" t="t" r="r" b="b"/>
            <a:pathLst>
              <a:path w="66409" h="320" extrusionOk="0">
                <a:moveTo>
                  <a:pt x="8285" y="0"/>
                </a:moveTo>
                <a:cubicBezTo>
                  <a:pt x="8375" y="0"/>
                  <a:pt x="8445" y="70"/>
                  <a:pt x="8445" y="160"/>
                </a:cubicBezTo>
                <a:cubicBezTo>
                  <a:pt x="8445" y="250"/>
                  <a:pt x="8375" y="319"/>
                  <a:pt x="8285" y="319"/>
                </a:cubicBezTo>
                <a:lnTo>
                  <a:pt x="7957" y="319"/>
                </a:lnTo>
                <a:cubicBezTo>
                  <a:pt x="7867" y="319"/>
                  <a:pt x="7798" y="250"/>
                  <a:pt x="7798" y="160"/>
                </a:cubicBezTo>
                <a:cubicBezTo>
                  <a:pt x="7798" y="70"/>
                  <a:pt x="7867" y="0"/>
                  <a:pt x="7957" y="0"/>
                </a:cubicBezTo>
                <a:close/>
                <a:moveTo>
                  <a:pt x="9909" y="319"/>
                </a:moveTo>
                <a:cubicBezTo>
                  <a:pt x="9819" y="319"/>
                  <a:pt x="9749" y="250"/>
                  <a:pt x="9749" y="160"/>
                </a:cubicBezTo>
                <a:cubicBezTo>
                  <a:pt x="9749" y="70"/>
                  <a:pt x="9819" y="0"/>
                  <a:pt x="9909" y="0"/>
                </a:cubicBezTo>
                <a:lnTo>
                  <a:pt x="56480" y="0"/>
                </a:lnTo>
                <a:cubicBezTo>
                  <a:pt x="56570" y="0"/>
                  <a:pt x="56639" y="70"/>
                  <a:pt x="56639" y="160"/>
                </a:cubicBezTo>
                <a:cubicBezTo>
                  <a:pt x="56639" y="250"/>
                  <a:pt x="56570" y="319"/>
                  <a:pt x="56480" y="319"/>
                </a:cubicBezTo>
                <a:close/>
                <a:moveTo>
                  <a:pt x="66239" y="0"/>
                </a:moveTo>
                <a:cubicBezTo>
                  <a:pt x="66329" y="0"/>
                  <a:pt x="66408" y="70"/>
                  <a:pt x="66408" y="160"/>
                </a:cubicBezTo>
                <a:cubicBezTo>
                  <a:pt x="66408" y="250"/>
                  <a:pt x="66329" y="319"/>
                  <a:pt x="66239" y="319"/>
                </a:cubicBezTo>
                <a:lnTo>
                  <a:pt x="65920" y="319"/>
                </a:lnTo>
                <a:cubicBezTo>
                  <a:pt x="65831" y="319"/>
                  <a:pt x="65751" y="250"/>
                  <a:pt x="65751" y="160"/>
                </a:cubicBezTo>
                <a:cubicBezTo>
                  <a:pt x="65751" y="70"/>
                  <a:pt x="65831" y="0"/>
                  <a:pt x="65920" y="0"/>
                </a:cubicBezTo>
                <a:close/>
                <a:moveTo>
                  <a:pt x="58124" y="319"/>
                </a:moveTo>
                <a:cubicBezTo>
                  <a:pt x="58034" y="319"/>
                  <a:pt x="57964" y="250"/>
                  <a:pt x="57964" y="160"/>
                </a:cubicBezTo>
                <a:cubicBezTo>
                  <a:pt x="57964" y="70"/>
                  <a:pt x="58034" y="0"/>
                  <a:pt x="58124" y="0"/>
                </a:cubicBezTo>
                <a:lnTo>
                  <a:pt x="58452" y="0"/>
                </a:lnTo>
                <a:cubicBezTo>
                  <a:pt x="58542" y="0"/>
                  <a:pt x="58611" y="70"/>
                  <a:pt x="58611" y="160"/>
                </a:cubicBezTo>
                <a:cubicBezTo>
                  <a:pt x="58611" y="250"/>
                  <a:pt x="58542" y="319"/>
                  <a:pt x="58452" y="319"/>
                </a:cubicBezTo>
                <a:close/>
                <a:moveTo>
                  <a:pt x="59428" y="319"/>
                </a:moveTo>
                <a:cubicBezTo>
                  <a:pt x="59338" y="319"/>
                  <a:pt x="59259" y="250"/>
                  <a:pt x="59259" y="160"/>
                </a:cubicBezTo>
                <a:cubicBezTo>
                  <a:pt x="59259" y="70"/>
                  <a:pt x="59338" y="0"/>
                  <a:pt x="59428" y="0"/>
                </a:cubicBezTo>
                <a:lnTo>
                  <a:pt x="59746" y="0"/>
                </a:lnTo>
                <a:cubicBezTo>
                  <a:pt x="59836" y="0"/>
                  <a:pt x="59916" y="70"/>
                  <a:pt x="59916" y="160"/>
                </a:cubicBezTo>
                <a:cubicBezTo>
                  <a:pt x="59916" y="250"/>
                  <a:pt x="59836" y="319"/>
                  <a:pt x="59746" y="319"/>
                </a:cubicBezTo>
                <a:close/>
                <a:moveTo>
                  <a:pt x="60722" y="319"/>
                </a:moveTo>
                <a:cubicBezTo>
                  <a:pt x="60633" y="319"/>
                  <a:pt x="60563" y="250"/>
                  <a:pt x="60563" y="160"/>
                </a:cubicBezTo>
                <a:cubicBezTo>
                  <a:pt x="60563" y="70"/>
                  <a:pt x="60633" y="0"/>
                  <a:pt x="60722" y="0"/>
                </a:cubicBezTo>
                <a:lnTo>
                  <a:pt x="61051" y="0"/>
                </a:lnTo>
                <a:cubicBezTo>
                  <a:pt x="61140" y="0"/>
                  <a:pt x="61210" y="70"/>
                  <a:pt x="61210" y="160"/>
                </a:cubicBezTo>
                <a:cubicBezTo>
                  <a:pt x="61210" y="250"/>
                  <a:pt x="61140" y="319"/>
                  <a:pt x="61051" y="319"/>
                </a:cubicBezTo>
                <a:close/>
                <a:moveTo>
                  <a:pt x="62017" y="319"/>
                </a:moveTo>
                <a:cubicBezTo>
                  <a:pt x="61927" y="319"/>
                  <a:pt x="61857" y="250"/>
                  <a:pt x="61857" y="160"/>
                </a:cubicBezTo>
                <a:cubicBezTo>
                  <a:pt x="61857" y="70"/>
                  <a:pt x="61927" y="0"/>
                  <a:pt x="62017" y="0"/>
                </a:cubicBezTo>
                <a:lnTo>
                  <a:pt x="62346" y="0"/>
                </a:lnTo>
                <a:cubicBezTo>
                  <a:pt x="62435" y="0"/>
                  <a:pt x="62505" y="70"/>
                  <a:pt x="62505" y="160"/>
                </a:cubicBezTo>
                <a:cubicBezTo>
                  <a:pt x="62505" y="250"/>
                  <a:pt x="62435" y="319"/>
                  <a:pt x="62346" y="319"/>
                </a:cubicBezTo>
                <a:close/>
                <a:moveTo>
                  <a:pt x="63321" y="319"/>
                </a:moveTo>
                <a:cubicBezTo>
                  <a:pt x="63231" y="319"/>
                  <a:pt x="63162" y="250"/>
                  <a:pt x="63162" y="160"/>
                </a:cubicBezTo>
                <a:cubicBezTo>
                  <a:pt x="63162" y="70"/>
                  <a:pt x="63231" y="0"/>
                  <a:pt x="63321" y="0"/>
                </a:cubicBezTo>
                <a:lnTo>
                  <a:pt x="63650" y="0"/>
                </a:lnTo>
                <a:cubicBezTo>
                  <a:pt x="63740" y="0"/>
                  <a:pt x="63809" y="70"/>
                  <a:pt x="63809" y="160"/>
                </a:cubicBezTo>
                <a:cubicBezTo>
                  <a:pt x="63809" y="250"/>
                  <a:pt x="63740" y="319"/>
                  <a:pt x="63650" y="319"/>
                </a:cubicBezTo>
                <a:close/>
                <a:moveTo>
                  <a:pt x="64616" y="319"/>
                </a:moveTo>
                <a:cubicBezTo>
                  <a:pt x="64526" y="319"/>
                  <a:pt x="64457" y="250"/>
                  <a:pt x="64457" y="160"/>
                </a:cubicBezTo>
                <a:cubicBezTo>
                  <a:pt x="64457" y="70"/>
                  <a:pt x="64526" y="0"/>
                  <a:pt x="64616" y="0"/>
                </a:cubicBezTo>
                <a:lnTo>
                  <a:pt x="64944" y="0"/>
                </a:lnTo>
                <a:cubicBezTo>
                  <a:pt x="65034" y="0"/>
                  <a:pt x="65103" y="70"/>
                  <a:pt x="65103" y="160"/>
                </a:cubicBezTo>
                <a:cubicBezTo>
                  <a:pt x="65103" y="250"/>
                  <a:pt x="65034" y="319"/>
                  <a:pt x="64944" y="319"/>
                </a:cubicBezTo>
                <a:close/>
                <a:moveTo>
                  <a:pt x="160" y="319"/>
                </a:moveTo>
                <a:cubicBezTo>
                  <a:pt x="71" y="319"/>
                  <a:pt x="1" y="250"/>
                  <a:pt x="1" y="160"/>
                </a:cubicBezTo>
                <a:cubicBezTo>
                  <a:pt x="1" y="70"/>
                  <a:pt x="71" y="0"/>
                  <a:pt x="160" y="0"/>
                </a:cubicBezTo>
                <a:lnTo>
                  <a:pt x="489" y="0"/>
                </a:lnTo>
                <a:cubicBezTo>
                  <a:pt x="578" y="0"/>
                  <a:pt x="648" y="70"/>
                  <a:pt x="648" y="160"/>
                </a:cubicBezTo>
                <a:cubicBezTo>
                  <a:pt x="648" y="250"/>
                  <a:pt x="578" y="319"/>
                  <a:pt x="489" y="319"/>
                </a:cubicBezTo>
                <a:close/>
                <a:moveTo>
                  <a:pt x="1465" y="319"/>
                </a:moveTo>
                <a:cubicBezTo>
                  <a:pt x="1375" y="319"/>
                  <a:pt x="1305" y="250"/>
                  <a:pt x="1305" y="160"/>
                </a:cubicBezTo>
                <a:cubicBezTo>
                  <a:pt x="1305" y="70"/>
                  <a:pt x="1375" y="0"/>
                  <a:pt x="1465" y="0"/>
                </a:cubicBezTo>
                <a:lnTo>
                  <a:pt x="1783" y="0"/>
                </a:lnTo>
                <a:cubicBezTo>
                  <a:pt x="1873" y="0"/>
                  <a:pt x="1952" y="70"/>
                  <a:pt x="1952" y="160"/>
                </a:cubicBezTo>
                <a:cubicBezTo>
                  <a:pt x="1952" y="250"/>
                  <a:pt x="1873" y="319"/>
                  <a:pt x="1783" y="319"/>
                </a:cubicBezTo>
                <a:close/>
                <a:moveTo>
                  <a:pt x="2759" y="319"/>
                </a:moveTo>
                <a:cubicBezTo>
                  <a:pt x="2669" y="319"/>
                  <a:pt x="2600" y="250"/>
                  <a:pt x="2600" y="160"/>
                </a:cubicBezTo>
                <a:cubicBezTo>
                  <a:pt x="2600" y="70"/>
                  <a:pt x="2669" y="0"/>
                  <a:pt x="2759" y="0"/>
                </a:cubicBezTo>
                <a:lnTo>
                  <a:pt x="3087" y="0"/>
                </a:lnTo>
                <a:cubicBezTo>
                  <a:pt x="3177" y="0"/>
                  <a:pt x="3247" y="70"/>
                  <a:pt x="3247" y="160"/>
                </a:cubicBezTo>
                <a:cubicBezTo>
                  <a:pt x="3247" y="250"/>
                  <a:pt x="3177" y="319"/>
                  <a:pt x="3087" y="319"/>
                </a:cubicBezTo>
                <a:close/>
                <a:moveTo>
                  <a:pt x="4063" y="319"/>
                </a:moveTo>
                <a:cubicBezTo>
                  <a:pt x="3974" y="319"/>
                  <a:pt x="3894" y="250"/>
                  <a:pt x="3894" y="160"/>
                </a:cubicBezTo>
                <a:cubicBezTo>
                  <a:pt x="3894" y="70"/>
                  <a:pt x="3974" y="0"/>
                  <a:pt x="4063" y="0"/>
                </a:cubicBezTo>
                <a:lnTo>
                  <a:pt x="4382" y="0"/>
                </a:lnTo>
                <a:cubicBezTo>
                  <a:pt x="4472" y="0"/>
                  <a:pt x="4552" y="70"/>
                  <a:pt x="4552" y="160"/>
                </a:cubicBezTo>
                <a:cubicBezTo>
                  <a:pt x="4552" y="250"/>
                  <a:pt x="4472" y="319"/>
                  <a:pt x="4382" y="319"/>
                </a:cubicBezTo>
                <a:close/>
                <a:moveTo>
                  <a:pt x="5358" y="319"/>
                </a:moveTo>
                <a:cubicBezTo>
                  <a:pt x="5269" y="319"/>
                  <a:pt x="5198" y="250"/>
                  <a:pt x="5198" y="160"/>
                </a:cubicBezTo>
                <a:cubicBezTo>
                  <a:pt x="5198" y="70"/>
                  <a:pt x="5269" y="0"/>
                  <a:pt x="5358" y="0"/>
                </a:cubicBezTo>
                <a:lnTo>
                  <a:pt x="5687" y="0"/>
                </a:lnTo>
                <a:cubicBezTo>
                  <a:pt x="5776" y="0"/>
                  <a:pt x="5846" y="70"/>
                  <a:pt x="5846" y="160"/>
                </a:cubicBezTo>
                <a:cubicBezTo>
                  <a:pt x="5846" y="250"/>
                  <a:pt x="5776" y="319"/>
                  <a:pt x="5687" y="319"/>
                </a:cubicBezTo>
                <a:close/>
                <a:moveTo>
                  <a:pt x="6663" y="319"/>
                </a:moveTo>
                <a:cubicBezTo>
                  <a:pt x="6573" y="319"/>
                  <a:pt x="6493" y="250"/>
                  <a:pt x="6493" y="160"/>
                </a:cubicBezTo>
                <a:cubicBezTo>
                  <a:pt x="6493" y="70"/>
                  <a:pt x="6573" y="0"/>
                  <a:pt x="6663" y="0"/>
                </a:cubicBezTo>
                <a:lnTo>
                  <a:pt x="6981" y="0"/>
                </a:lnTo>
                <a:cubicBezTo>
                  <a:pt x="7070" y="0"/>
                  <a:pt x="7150" y="70"/>
                  <a:pt x="7150" y="160"/>
                </a:cubicBezTo>
                <a:cubicBezTo>
                  <a:pt x="7150" y="250"/>
                  <a:pt x="7070" y="319"/>
                  <a:pt x="6981" y="31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Picture 6" descr="PNG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1214428"/>
            <a:ext cx="3286148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9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642910" y="1214428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/>
              <a:t>01</a:t>
            </a:r>
            <a:endParaRPr/>
          </a:p>
        </p:txBody>
      </p:sp>
      <p:sp>
        <p:nvSpPr>
          <p:cNvPr id="2821" name="Google Shape;2821;p32"/>
          <p:cNvSpPr txBox="1">
            <a:spLocks noGrp="1"/>
          </p:cNvSpPr>
          <p:nvPr>
            <p:ph type="title"/>
          </p:nvPr>
        </p:nvSpPr>
        <p:spPr>
          <a:xfrm>
            <a:off x="1857356" y="453450"/>
            <a:ext cx="5429288" cy="61810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900" dirty="0" smtClean="0"/>
              <a:t>Our Board Member</a:t>
            </a:r>
          </a:p>
        </p:txBody>
      </p:sp>
      <p:sp>
        <p:nvSpPr>
          <p:cNvPr id="2838" name="Google Shape;2838;p32"/>
          <p:cNvSpPr/>
          <p:nvPr/>
        </p:nvSpPr>
        <p:spPr>
          <a:xfrm>
            <a:off x="811660" y="2051726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1565952" y="1341773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Ganga Sagar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PRESIDENT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26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642910" y="2047242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02</a:t>
            </a:r>
            <a:endParaRPr/>
          </a:p>
        </p:txBody>
      </p:sp>
      <p:sp>
        <p:nvSpPr>
          <p:cNvPr id="27" name="Google Shape;2838;p32"/>
          <p:cNvSpPr/>
          <p:nvPr/>
        </p:nvSpPr>
        <p:spPr>
          <a:xfrm>
            <a:off x="811660" y="2884540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1565952" y="2174587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Pawan</a:t>
            </a:r>
            <a:r>
              <a:rPr kumimoji="0" lang="en-US" sz="2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 Kumar </a:t>
            </a:r>
            <a:r>
              <a:rPr kumimoji="0" lang="en-US" sz="2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Jha</a:t>
            </a:r>
            <a:endParaRPr kumimoji="0" lang="en-US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igshot One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VICE PRESIDENT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29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642910" y="2904498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03</a:t>
            </a:r>
            <a:endParaRPr/>
          </a:p>
        </p:txBody>
      </p:sp>
      <p:sp>
        <p:nvSpPr>
          <p:cNvPr id="30" name="Google Shape;2838;p32"/>
          <p:cNvSpPr/>
          <p:nvPr/>
        </p:nvSpPr>
        <p:spPr>
          <a:xfrm>
            <a:off x="811660" y="3741796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1565952" y="3031843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Arun</a:t>
            </a:r>
            <a:r>
              <a:rPr kumimoji="0" lang="en-US" sz="2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 Kumar Singh</a:t>
            </a:r>
            <a:endParaRPr kumimoji="0" lang="en-US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igshot One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GENERAL SECRETARY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32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642910" y="3761754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04</a:t>
            </a:r>
            <a:endParaRPr/>
          </a:p>
        </p:txBody>
      </p:sp>
      <p:sp>
        <p:nvSpPr>
          <p:cNvPr id="33" name="Google Shape;2838;p32"/>
          <p:cNvSpPr/>
          <p:nvPr/>
        </p:nvSpPr>
        <p:spPr>
          <a:xfrm>
            <a:off x="811660" y="4599052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1565952" y="3889099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Vinay Kumar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Condensed" pitchFamily="34" charset="0"/>
                <a:cs typeface="Times New Roman" pitchFamily="18" charset="0"/>
              </a:rPr>
              <a:t>TREASURER</a:t>
            </a:r>
            <a:r>
              <a:rPr kumimoji="0" lang="en-IN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Condensed" pitchFamily="34" charset="0"/>
                <a:cs typeface="Times New Roman" pitchFamily="18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35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4714876" y="1214428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05</a:t>
            </a:r>
            <a:endParaRPr/>
          </a:p>
        </p:txBody>
      </p:sp>
      <p:sp>
        <p:nvSpPr>
          <p:cNvPr id="36" name="Google Shape;2838;p32"/>
          <p:cNvSpPr/>
          <p:nvPr/>
        </p:nvSpPr>
        <p:spPr>
          <a:xfrm>
            <a:off x="4883626" y="2051726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5637918" y="1341773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Mrs. Kavita Gupta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M.C MEMBER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38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4714876" y="2047242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06</a:t>
            </a:r>
            <a:endParaRPr/>
          </a:p>
        </p:txBody>
      </p:sp>
      <p:sp>
        <p:nvSpPr>
          <p:cNvPr id="39" name="Google Shape;2838;p32"/>
          <p:cNvSpPr/>
          <p:nvPr/>
        </p:nvSpPr>
        <p:spPr>
          <a:xfrm>
            <a:off x="4883626" y="2884540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5637918" y="2174587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Raj Kishor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M.C MEMBER</a:t>
            </a:r>
            <a:endParaRPr lang="en-US" sz="1800" dirty="0" smtClean="0">
              <a:solidFill>
                <a:schemeClr val="tx1"/>
              </a:solidFill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41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4714876" y="2904498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07</a:t>
            </a:r>
            <a:endParaRPr/>
          </a:p>
        </p:txBody>
      </p:sp>
      <p:sp>
        <p:nvSpPr>
          <p:cNvPr id="42" name="Google Shape;2838;p32"/>
          <p:cNvSpPr/>
          <p:nvPr/>
        </p:nvSpPr>
        <p:spPr>
          <a:xfrm>
            <a:off x="4883626" y="3741796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5637918" y="3031843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Basant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M.C MEMBER</a:t>
            </a:r>
            <a:endParaRPr lang="en-US" sz="1800" dirty="0" smtClean="0">
              <a:solidFill>
                <a:schemeClr val="tx1"/>
              </a:solidFill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44" name="Google Shape;2819;p32"/>
          <p:cNvSpPr txBox="1">
            <a:spLocks noGrp="1"/>
          </p:cNvSpPr>
          <p:nvPr>
            <p:ph type="title" idx="3"/>
          </p:nvPr>
        </p:nvSpPr>
        <p:spPr>
          <a:xfrm>
            <a:off x="4714876" y="3761754"/>
            <a:ext cx="943200" cy="84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 smtClean="0"/>
              <a:t>08</a:t>
            </a:r>
            <a:endParaRPr/>
          </a:p>
        </p:txBody>
      </p:sp>
      <p:sp>
        <p:nvSpPr>
          <p:cNvPr id="45" name="Google Shape;2838;p32"/>
          <p:cNvSpPr/>
          <p:nvPr/>
        </p:nvSpPr>
        <p:spPr>
          <a:xfrm>
            <a:off x="4883626" y="4599052"/>
            <a:ext cx="615600" cy="4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Rectangle 1"/>
          <p:cNvSpPr>
            <a:spLocks noChangeArrowheads="1"/>
          </p:cNvSpPr>
          <p:nvPr/>
        </p:nvSpPr>
        <p:spPr bwMode="auto">
          <a:xfrm>
            <a:off x="5637918" y="3889099"/>
            <a:ext cx="343467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igshot One" charset="0"/>
                <a:ea typeface="Calibri" pitchFamily="34" charset="0"/>
                <a:cs typeface="Times New Roman" pitchFamily="18" charset="0"/>
              </a:rPr>
              <a:t>Mr. Shasti Ballabh Bhatt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IN" sz="1800" dirty="0" smtClean="0">
                <a:solidFill>
                  <a:schemeClr val="tx1"/>
                </a:solidFill>
                <a:latin typeface="Bahnschrift Condensed" pitchFamily="34" charset="0"/>
                <a:cs typeface="Times New Roman" pitchFamily="18" charset="0"/>
              </a:rPr>
              <a:t>M.C MEMBER</a:t>
            </a:r>
            <a:endParaRPr lang="en-US" sz="1800" dirty="0" smtClean="0">
              <a:solidFill>
                <a:schemeClr val="tx1"/>
              </a:solidFill>
              <a:latin typeface="Bahnschrift Condensed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51-5517426_family-tree-template-png-transparent-png.png"/>
          <p:cNvPicPr>
            <a:picLocks noChangeAspect="1"/>
          </p:cNvPicPr>
          <p:nvPr/>
        </p:nvPicPr>
        <p:blipFill>
          <a:blip r:embed="rId2"/>
          <a:srcRect t="3438" r="13559" b="6093"/>
          <a:stretch>
            <a:fillRect/>
          </a:stretch>
        </p:blipFill>
        <p:spPr>
          <a:xfrm>
            <a:off x="1714480" y="357172"/>
            <a:ext cx="5286412" cy="4438006"/>
          </a:xfrm>
          <a:prstGeom prst="rect">
            <a:avLst/>
          </a:prstGeom>
        </p:spPr>
      </p:pic>
      <p:pic>
        <p:nvPicPr>
          <p:cNvPr id="17" name="Picture 16" descr="551-5517426_family-tree-template-png-transparent-png.png"/>
          <p:cNvPicPr>
            <a:picLocks noChangeAspect="1"/>
          </p:cNvPicPr>
          <p:nvPr/>
        </p:nvPicPr>
        <p:blipFill>
          <a:blip r:embed="rId2"/>
          <a:srcRect t="6260" r="77077" b="6093"/>
          <a:stretch>
            <a:fillRect/>
          </a:stretch>
        </p:blipFill>
        <p:spPr>
          <a:xfrm>
            <a:off x="6786578" y="357172"/>
            <a:ext cx="2000264" cy="443800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500694" y="3955331"/>
            <a:ext cx="3429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4800" b="1" dirty="0" smtClean="0">
                <a:ln w="1270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हमारी सेवाएं </a:t>
            </a:r>
            <a:endParaRPr lang="en-US" sz="4800" b="1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" name="Picture 19" descr="551-5517426_family-tree-template-png-transparent-png.png"/>
          <p:cNvPicPr>
            <a:picLocks noChangeAspect="1"/>
          </p:cNvPicPr>
          <p:nvPr/>
        </p:nvPicPr>
        <p:blipFill>
          <a:blip r:embed="rId2"/>
          <a:srcRect t="6260" r="77077" b="6093"/>
          <a:stretch>
            <a:fillRect/>
          </a:stretch>
        </p:blipFill>
        <p:spPr>
          <a:xfrm>
            <a:off x="357158" y="357172"/>
            <a:ext cx="1428760" cy="4438007"/>
          </a:xfrm>
          <a:prstGeom prst="rect">
            <a:avLst/>
          </a:prstGeom>
        </p:spPr>
      </p:pic>
      <p:sp>
        <p:nvSpPr>
          <p:cNvPr id="22" name="Pentagon 21"/>
          <p:cNvSpPr/>
          <p:nvPr/>
        </p:nvSpPr>
        <p:spPr>
          <a:xfrm>
            <a:off x="428596" y="500048"/>
            <a:ext cx="2714644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फिक्स्ड डिपॉजिट जमा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23" name="Pentagon 22"/>
          <p:cNvSpPr/>
          <p:nvPr/>
        </p:nvSpPr>
        <p:spPr>
          <a:xfrm>
            <a:off x="428596" y="1214428"/>
            <a:ext cx="2714644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आवर्ती जमा</a:t>
            </a:r>
            <a:r>
              <a:rPr lang="en-US" sz="2050" b="1" dirty="0" smtClean="0">
                <a:solidFill>
                  <a:schemeClr val="tx1"/>
                </a:solidFill>
              </a:rPr>
              <a:t> </a:t>
            </a:r>
            <a:r>
              <a:rPr lang="hi-IN" sz="2050" b="1" dirty="0" smtClean="0">
                <a:solidFill>
                  <a:schemeClr val="tx1"/>
                </a:solidFill>
              </a:rPr>
              <a:t>योजना</a:t>
            </a:r>
            <a:r>
              <a:rPr lang="en-US" sz="2050" b="1" dirty="0" smtClean="0">
                <a:solidFill>
                  <a:schemeClr val="tx1"/>
                </a:solidFill>
              </a:rPr>
              <a:t> </a:t>
            </a:r>
            <a:r>
              <a:rPr lang="hi-IN" sz="2050" b="1" dirty="0" smtClean="0">
                <a:solidFill>
                  <a:schemeClr val="tx1"/>
                </a:solidFill>
              </a:rPr>
              <a:t>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24" name="Pentagon 23"/>
          <p:cNvSpPr/>
          <p:nvPr/>
        </p:nvSpPr>
        <p:spPr>
          <a:xfrm>
            <a:off x="428596" y="1928808"/>
            <a:ext cx="2714644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मासिक आय योजना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25" name="Pentagon 24"/>
          <p:cNvSpPr/>
          <p:nvPr/>
        </p:nvSpPr>
        <p:spPr>
          <a:xfrm>
            <a:off x="428596" y="2643188"/>
            <a:ext cx="2714644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विभिन्न प्रकार के लोन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428596" y="3357568"/>
            <a:ext cx="2714644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बाल कल्याण योजना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rot="10800000">
            <a:off x="7000892" y="1857372"/>
            <a:ext cx="1714512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69174" y="1949634"/>
            <a:ext cx="1446230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बचत खाता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19" name="Pentagon 18"/>
          <p:cNvSpPr/>
          <p:nvPr/>
        </p:nvSpPr>
        <p:spPr>
          <a:xfrm>
            <a:off x="428596" y="4071948"/>
            <a:ext cx="2714644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50" b="1" dirty="0" smtClean="0">
                <a:solidFill>
                  <a:schemeClr val="tx1"/>
                </a:solidFill>
              </a:rPr>
              <a:t>उच्च शिक्षा योजना </a:t>
            </a:r>
            <a:endParaRPr lang="en-US" sz="2050" b="1" dirty="0">
              <a:solidFill>
                <a:schemeClr val="tx1"/>
              </a:solidFill>
            </a:endParaRPr>
          </a:p>
        </p:txBody>
      </p:sp>
      <p:sp>
        <p:nvSpPr>
          <p:cNvPr id="21" name="Pentagon 20"/>
          <p:cNvSpPr/>
          <p:nvPr/>
        </p:nvSpPr>
        <p:spPr>
          <a:xfrm rot="10800000">
            <a:off x="5786446" y="428611"/>
            <a:ext cx="2928958" cy="571503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857883" y="500048"/>
            <a:ext cx="3000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000" b="1" dirty="0" smtClean="0"/>
              <a:t>ऑनलाइन सुविधा उपलब्ध </a:t>
            </a:r>
            <a:endParaRPr lang="en-US" sz="2000" b="1" dirty="0"/>
          </a:p>
        </p:txBody>
      </p:sp>
      <p:sp>
        <p:nvSpPr>
          <p:cNvPr id="28" name="Pentagon 27"/>
          <p:cNvSpPr/>
          <p:nvPr/>
        </p:nvSpPr>
        <p:spPr>
          <a:xfrm rot="10800000">
            <a:off x="6429388" y="1142991"/>
            <a:ext cx="2286016" cy="57150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40797" y="1214430"/>
            <a:ext cx="2074607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50" b="1" dirty="0" smtClean="0"/>
              <a:t>कन्यादान योजना </a:t>
            </a:r>
            <a:endParaRPr lang="en-US" sz="205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1763"/>
            <a:ext cx="8715436" cy="479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Google Shape;2888;p34"/>
          <p:cNvSpPr txBox="1">
            <a:spLocks noGrp="1"/>
          </p:cNvSpPr>
          <p:nvPr>
            <p:ph type="title"/>
          </p:nvPr>
        </p:nvSpPr>
        <p:spPr>
          <a:xfrm>
            <a:off x="2928926" y="428610"/>
            <a:ext cx="3357586" cy="644138"/>
          </a:xfrm>
          <a:prstGeom prst="rect">
            <a:avLst/>
          </a:prstGeom>
          <a:solidFill>
            <a:schemeClr val="dk2"/>
          </a:solidFill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600" dirty="0" smtClean="0"/>
              <a:t>R.D. SCHEME</a:t>
            </a:r>
            <a:endParaRPr sz="3600"/>
          </a:p>
        </p:txBody>
      </p:sp>
      <p:pic>
        <p:nvPicPr>
          <p:cNvPr id="6" name="Picture 5" descr="WhatsApp Image 2021-12-27 at 11.39.54 PM.jpeg"/>
          <p:cNvPicPr>
            <a:picLocks noChangeAspect="1"/>
          </p:cNvPicPr>
          <p:nvPr/>
        </p:nvPicPr>
        <p:blipFill>
          <a:blip r:embed="rId3"/>
          <a:srcRect l="34523" t="77650" r="34593" b="1883"/>
          <a:stretch>
            <a:fillRect/>
          </a:stretch>
        </p:blipFill>
        <p:spPr>
          <a:xfrm>
            <a:off x="428596" y="1230507"/>
            <a:ext cx="2695304" cy="1714511"/>
          </a:xfrm>
          <a:prstGeom prst="rect">
            <a:avLst/>
          </a:prstGeom>
        </p:spPr>
      </p:pic>
      <p:pic>
        <p:nvPicPr>
          <p:cNvPr id="7" name="Picture 6" descr="WhatsApp Image 2021-12-27 at 11.39.54 PM.jpeg"/>
          <p:cNvPicPr>
            <a:picLocks noChangeAspect="1"/>
          </p:cNvPicPr>
          <p:nvPr/>
        </p:nvPicPr>
        <p:blipFill>
          <a:blip r:embed="rId3"/>
          <a:srcRect l="67825" t="1376" r="1024" b="78667"/>
          <a:stretch>
            <a:fillRect/>
          </a:stretch>
        </p:blipFill>
        <p:spPr>
          <a:xfrm>
            <a:off x="3217008" y="1215624"/>
            <a:ext cx="2783241" cy="1714510"/>
          </a:xfrm>
          <a:prstGeom prst="rect">
            <a:avLst/>
          </a:prstGeom>
        </p:spPr>
      </p:pic>
      <p:pic>
        <p:nvPicPr>
          <p:cNvPr id="8" name="Picture 7" descr="WhatsApp Image 2021-12-27 at 11.39.54 PM.jpeg"/>
          <p:cNvPicPr>
            <a:picLocks noChangeAspect="1"/>
          </p:cNvPicPr>
          <p:nvPr/>
        </p:nvPicPr>
        <p:blipFill>
          <a:blip r:embed="rId3"/>
          <a:srcRect l="67614" t="20833" r="1121" b="59604"/>
          <a:stretch>
            <a:fillRect/>
          </a:stretch>
        </p:blipFill>
        <p:spPr>
          <a:xfrm>
            <a:off x="6091538" y="1230507"/>
            <a:ext cx="2695304" cy="1714511"/>
          </a:xfrm>
          <a:prstGeom prst="rect">
            <a:avLst/>
          </a:prstGeom>
        </p:spPr>
      </p:pic>
      <p:pic>
        <p:nvPicPr>
          <p:cNvPr id="9" name="Picture 8" descr="WhatsApp Image 2021-12-27 at 11.39.54 PM.jpeg"/>
          <p:cNvPicPr>
            <a:picLocks noChangeAspect="1"/>
          </p:cNvPicPr>
          <p:nvPr/>
        </p:nvPicPr>
        <p:blipFill>
          <a:blip r:embed="rId3"/>
          <a:srcRect l="68106" t="40183" r="1436" b="40513"/>
          <a:stretch>
            <a:fillRect/>
          </a:stretch>
        </p:blipFill>
        <p:spPr>
          <a:xfrm>
            <a:off x="428596" y="3002997"/>
            <a:ext cx="2714644" cy="1686271"/>
          </a:xfrm>
          <a:prstGeom prst="rect">
            <a:avLst/>
          </a:prstGeom>
        </p:spPr>
      </p:pic>
      <p:pic>
        <p:nvPicPr>
          <p:cNvPr id="10" name="Picture 9" descr="WhatsApp Image 2021-12-27 at 11.39.54 PM.jpeg"/>
          <p:cNvPicPr>
            <a:picLocks noChangeAspect="1"/>
          </p:cNvPicPr>
          <p:nvPr/>
        </p:nvPicPr>
        <p:blipFill>
          <a:blip r:embed="rId3"/>
          <a:srcRect l="68115" t="59560" r="1556" b="21159"/>
          <a:stretch>
            <a:fillRect/>
          </a:stretch>
        </p:blipFill>
        <p:spPr>
          <a:xfrm>
            <a:off x="3216510" y="3001575"/>
            <a:ext cx="2784250" cy="1714511"/>
          </a:xfrm>
          <a:prstGeom prst="rect">
            <a:avLst/>
          </a:prstGeom>
        </p:spPr>
      </p:pic>
      <p:pic>
        <p:nvPicPr>
          <p:cNvPr id="11" name="Picture 10" descr="WhatsApp Image 2021-12-27 at 11.39.54 PM.jpeg"/>
          <p:cNvPicPr>
            <a:picLocks noChangeAspect="1"/>
          </p:cNvPicPr>
          <p:nvPr/>
        </p:nvPicPr>
        <p:blipFill>
          <a:blip r:embed="rId3"/>
          <a:srcRect l="67858" t="78845" r="1179" b="2038"/>
          <a:stretch>
            <a:fillRect/>
          </a:stretch>
        </p:blipFill>
        <p:spPr>
          <a:xfrm>
            <a:off x="6071702" y="3001575"/>
            <a:ext cx="2695799" cy="17145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862" b="2440"/>
          <a:stretch>
            <a:fillRect/>
          </a:stretch>
        </p:blipFill>
        <p:spPr bwMode="auto">
          <a:xfrm>
            <a:off x="428596" y="428610"/>
            <a:ext cx="8286808" cy="4286280"/>
          </a:xfrm>
          <a:prstGeom prst="rect">
            <a:avLst/>
          </a:prstGeom>
          <a:noFill/>
          <a:ln w="28575">
            <a:solidFill>
              <a:schemeClr val="bg1">
                <a:lumMod val="1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928794" y="500048"/>
            <a:ext cx="5429288" cy="785818"/>
          </a:xfrm>
          <a:prstGeom prst="rect">
            <a:avLst/>
          </a:prstGeom>
          <a:solidFill>
            <a:srgbClr val="FEE97D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hi-IN" sz="4000" b="1" i="0" u="none" strike="noStrike" kern="0" cap="none" spc="0" normalizeH="0" baseline="0" noProof="0" smtClean="0">
                <a:ln>
                  <a:solidFill>
                    <a:srgbClr val="FEE97D"/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hi-IN" sz="4000" b="1" i="0" u="none" strike="noStrike" kern="0" cap="none" spc="0" normalizeH="0" baseline="0" noProof="0" smtClean="0">
                <a:ln>
                  <a:solidFill>
                    <a:srgbClr val="FEE97D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फिक्स्ड डिपॉजिट स्कीम </a:t>
            </a:r>
            <a:endParaRPr kumimoji="0" lang="en-US" sz="4000" b="0" i="0" u="none" strike="noStrike" kern="0" cap="none" spc="0" normalizeH="0" baseline="0" noProof="0" dirty="0">
              <a:ln>
                <a:solidFill>
                  <a:srgbClr val="FEE97D"/>
                </a:solidFill>
              </a:ln>
              <a:solidFill>
                <a:schemeClr val="tx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86116" y="1687951"/>
            <a:ext cx="2571768" cy="954107"/>
          </a:xfrm>
          <a:prstGeom prst="rect">
            <a:avLst/>
          </a:prstGeom>
          <a:solidFill>
            <a:srgbClr val="FEE97D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i-IN" b="1" u="sng" dirty="0" smtClean="0">
                <a:latin typeface="Bahnschrift" pitchFamily="34" charset="0"/>
              </a:rPr>
              <a:t>नोट:</a:t>
            </a:r>
            <a:r>
              <a:rPr lang="hi-IN" b="1" dirty="0" smtClean="0">
                <a:latin typeface="Bahnschrift" pitchFamily="34" charset="0"/>
              </a:rPr>
              <a:t> </a:t>
            </a:r>
            <a:r>
              <a:rPr lang="en-US" dirty="0" smtClean="0">
                <a:latin typeface="Bahnschrift" pitchFamily="34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Bahnschrift" pitchFamily="34" charset="0"/>
              </a:rPr>
              <a:t> 74 </a:t>
            </a:r>
            <a:r>
              <a:rPr lang="hi-IN" dirty="0" smtClean="0">
                <a:latin typeface="Bahnschrift" pitchFamily="34" charset="0"/>
              </a:rPr>
              <a:t>महीने में रकम </a:t>
            </a:r>
            <a:r>
              <a:rPr lang="en-IN" dirty="0" smtClean="0">
                <a:latin typeface="Bahnschrift" pitchFamily="34" charset="0"/>
              </a:rPr>
              <a:t> </a:t>
            </a:r>
            <a:r>
              <a:rPr lang="hi-IN" dirty="0" smtClean="0">
                <a:latin typeface="Bahnschrift" pitchFamily="34" charset="0"/>
              </a:rPr>
              <a:t>दुगना करे।</a:t>
            </a:r>
            <a:endParaRPr lang="en-US" dirty="0" smtClean="0">
              <a:latin typeface="Bahnschrift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Bahnschrift" pitchFamily="34" charset="0"/>
              </a:rPr>
              <a:t> </a:t>
            </a:r>
            <a:r>
              <a:rPr lang="hi-IN" dirty="0" smtClean="0">
                <a:latin typeface="Bahnschrift" pitchFamily="34" charset="0"/>
              </a:rPr>
              <a:t>फिक्स्ड डिपाजिट पर कोई </a:t>
            </a:r>
            <a:r>
              <a:rPr lang="en-IN" dirty="0" smtClean="0">
                <a:latin typeface="Bahnschrift" pitchFamily="34" charset="0"/>
              </a:rPr>
              <a:t>TDS</a:t>
            </a:r>
            <a:r>
              <a:rPr lang="hi-IN" dirty="0" smtClean="0">
                <a:latin typeface="Bahnschrift" pitchFamily="34" charset="0"/>
              </a:rPr>
              <a:t> </a:t>
            </a:r>
            <a:r>
              <a:rPr lang="en-IN" dirty="0" smtClean="0">
                <a:latin typeface="Bahnschrift" pitchFamily="34" charset="0"/>
              </a:rPr>
              <a:t>  </a:t>
            </a:r>
            <a:r>
              <a:rPr lang="en-IN" dirty="0" smtClean="0">
                <a:solidFill>
                  <a:srgbClr val="FEE97D"/>
                </a:solidFill>
                <a:latin typeface="Bahnschrift" pitchFamily="34" charset="0"/>
              </a:rPr>
              <a:t>.  </a:t>
            </a:r>
            <a:r>
              <a:rPr lang="en-IN" dirty="0" smtClean="0">
                <a:latin typeface="Bahnschrift" pitchFamily="34" charset="0"/>
              </a:rPr>
              <a:t>  </a:t>
            </a:r>
            <a:r>
              <a:rPr lang="hi-IN" dirty="0" smtClean="0">
                <a:latin typeface="Bahnschrift" pitchFamily="34" charset="0"/>
              </a:rPr>
              <a:t>नहीं कटेगा।</a:t>
            </a:r>
            <a:endParaRPr lang="en-IN" dirty="0" smtClean="0">
              <a:latin typeface="Bahnschrift" pitchFamily="34" charset="0"/>
            </a:endParaRPr>
          </a:p>
        </p:txBody>
      </p:sp>
      <p:pic>
        <p:nvPicPr>
          <p:cNvPr id="5" name="Picture 2" descr="FD rates: RBI holds repo rate: 4 ways FD investors can still get higher  return on their deposits - The Economic Tim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41"/>
            <a:ext cx="2500330" cy="1385431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PAMPHLATE BACK.jpg"/>
          <p:cNvPicPr>
            <a:picLocks noChangeAspect="1"/>
          </p:cNvPicPr>
          <p:nvPr/>
        </p:nvPicPr>
        <p:blipFill>
          <a:blip r:embed="rId4"/>
          <a:srcRect l="3388" t="57812" r="3106" b="26563"/>
          <a:stretch>
            <a:fillRect/>
          </a:stretch>
        </p:blipFill>
        <p:spPr>
          <a:xfrm>
            <a:off x="571472" y="3000378"/>
            <a:ext cx="8001056" cy="17145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 descr="Fixed Deposit Offers Unlimited Benefits &amp;amp; Higher Returns | Wishfi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1428742"/>
            <a:ext cx="2428892" cy="142876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1500180"/>
            <a:ext cx="1500198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p36"/>
          <p:cNvSpPr txBox="1">
            <a:spLocks noGrp="1"/>
          </p:cNvSpPr>
          <p:nvPr>
            <p:ph type="title"/>
          </p:nvPr>
        </p:nvSpPr>
        <p:spPr>
          <a:xfrm>
            <a:off x="928662" y="1071552"/>
            <a:ext cx="2643206" cy="642942"/>
          </a:xfrm>
          <a:prstGeom prst="rect">
            <a:avLst/>
          </a:prstGeom>
          <a:solidFill>
            <a:srgbClr val="003399"/>
          </a:solidFill>
          <a:ln w="127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200" b="1" dirty="0" smtClean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 PLAN</a:t>
            </a:r>
            <a:r>
              <a:rPr lang="en-US" sz="2800" b="1" dirty="0" smtClean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/>
            </a:r>
            <a:br>
              <a:rPr lang="en-US" sz="2800" b="1" dirty="0" smtClean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en-US" sz="1400" b="1" dirty="0" smtClean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(MIS - 60 Months @ 12% P.A)</a:t>
            </a:r>
            <a:r>
              <a:rPr lang="hi-IN" sz="1400" b="1" dirty="0" smtClean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endParaRPr sz="1400" b="1">
              <a:ln w="9525"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21" name="Picture 20" descr="mis lakhpati banner.jpg"/>
          <p:cNvPicPr>
            <a:picLocks noChangeAspect="1"/>
          </p:cNvPicPr>
          <p:nvPr/>
        </p:nvPicPr>
        <p:blipFill>
          <a:blip r:embed="rId3"/>
          <a:srcRect l="3008" t="10599" r="2756" b="57821"/>
          <a:stretch>
            <a:fillRect/>
          </a:stretch>
        </p:blipFill>
        <p:spPr>
          <a:xfrm>
            <a:off x="428596" y="1785932"/>
            <a:ext cx="3714776" cy="17145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" name="Picture 21" descr="mis lakhpati banner.jpg"/>
          <p:cNvPicPr>
            <a:picLocks noChangeAspect="1"/>
          </p:cNvPicPr>
          <p:nvPr/>
        </p:nvPicPr>
        <p:blipFill>
          <a:blip r:embed="rId3"/>
          <a:srcRect l="2381" t="52778" r="2381" b="33333"/>
          <a:stretch>
            <a:fillRect/>
          </a:stretch>
        </p:blipFill>
        <p:spPr>
          <a:xfrm>
            <a:off x="500034" y="4000510"/>
            <a:ext cx="3071834" cy="7858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Picture 23" descr="mis lakhpati banner.jpg"/>
          <p:cNvPicPr>
            <a:picLocks noChangeAspect="1"/>
          </p:cNvPicPr>
          <p:nvPr/>
        </p:nvPicPr>
        <p:blipFill>
          <a:blip r:embed="rId3"/>
          <a:srcRect l="3175" t="76692" r="3174" b="1389"/>
          <a:stretch>
            <a:fillRect/>
          </a:stretch>
        </p:blipFill>
        <p:spPr>
          <a:xfrm>
            <a:off x="4572000" y="2000246"/>
            <a:ext cx="4000528" cy="13849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Picture 24" descr="mis lakhpati banner.jpg"/>
          <p:cNvPicPr>
            <a:picLocks noChangeAspect="1"/>
          </p:cNvPicPr>
          <p:nvPr/>
        </p:nvPicPr>
        <p:blipFill>
          <a:blip r:embed="rId3"/>
          <a:srcRect l="32599" t="43056" r="10509" b="51574"/>
          <a:stretch>
            <a:fillRect/>
          </a:stretch>
        </p:blipFill>
        <p:spPr>
          <a:xfrm>
            <a:off x="1214414" y="3571882"/>
            <a:ext cx="1643074" cy="3571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7" name="Cloud 26"/>
          <p:cNvSpPr/>
          <p:nvPr/>
        </p:nvSpPr>
        <p:spPr>
          <a:xfrm>
            <a:off x="3643306" y="4012124"/>
            <a:ext cx="2214578" cy="702766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i-IN" sz="1200" b="1" dirty="0" smtClean="0">
                <a:solidFill>
                  <a:schemeClr val="tx1"/>
                </a:solidFill>
              </a:rPr>
              <a:t>जमा करे प्रत्येक 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r>
              <a:rPr lang="hi-IN" sz="1200" b="1" dirty="0" smtClean="0">
                <a:solidFill>
                  <a:schemeClr val="tx1"/>
                </a:solidFill>
              </a:rPr>
              <a:t>माह और प्राप्त करे 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31" name="Picture 30" descr="Daco_42152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05515">
            <a:off x="3353348" y="3568200"/>
            <a:ext cx="723003" cy="722190"/>
          </a:xfrm>
          <a:prstGeom prst="rect">
            <a:avLst/>
          </a:prstGeom>
        </p:spPr>
      </p:pic>
      <p:pic>
        <p:nvPicPr>
          <p:cNvPr id="60420" name="Picture 4" descr="Millionaire Cartoon Images, Stock Photos &amp;amp; Vectors | Shutterstock"/>
          <p:cNvPicPr>
            <a:picLocks noChangeAspect="1" noChangeArrowheads="1"/>
          </p:cNvPicPr>
          <p:nvPr/>
        </p:nvPicPr>
        <p:blipFill>
          <a:blip r:embed="rId5"/>
          <a:srcRect t="2679" b="11606"/>
          <a:stretch>
            <a:fillRect/>
          </a:stretch>
        </p:blipFill>
        <p:spPr bwMode="auto">
          <a:xfrm>
            <a:off x="6286512" y="3429007"/>
            <a:ext cx="2119310" cy="135732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36" name="Google Shape;2945;p36"/>
          <p:cNvSpPr txBox="1">
            <a:spLocks/>
          </p:cNvSpPr>
          <p:nvPr/>
        </p:nvSpPr>
        <p:spPr>
          <a:xfrm>
            <a:off x="2428860" y="357172"/>
            <a:ext cx="4500594" cy="642942"/>
          </a:xfrm>
          <a:prstGeom prst="rect">
            <a:avLst/>
          </a:prstGeom>
          <a:solidFill>
            <a:schemeClr val="dk2"/>
          </a:solidFill>
          <a:ln w="127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3000"/>
            </a:pPr>
            <a:r>
              <a:rPr lang="hi-IN" sz="4000" b="1" dirty="0" smtClean="0">
                <a:ln w="19050">
                  <a:solidFill>
                    <a:schemeClr val="tx1"/>
                  </a:solidFill>
                </a:ln>
                <a:solidFill>
                  <a:schemeClr val="dk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Bigshot One"/>
              </a:rPr>
              <a:t>महा बचत योजना </a:t>
            </a:r>
            <a:endParaRPr kumimoji="0" lang="en-US" sz="4400" b="1" i="0" u="none" strike="noStrike" kern="0" cap="none" spc="0" normalizeH="0" baseline="0" noProof="0" dirty="0">
              <a:ln w="19050">
                <a:solidFill>
                  <a:schemeClr val="tx1"/>
                </a:solidFill>
              </a:ln>
              <a:solidFill>
                <a:schemeClr val="dk1"/>
              </a:solidFill>
              <a:effectLst/>
              <a:uLnTx/>
              <a:uFillTx/>
              <a:latin typeface="Bigshot One"/>
              <a:ea typeface="Bigshot One"/>
              <a:cs typeface="Bigshot One"/>
              <a:sym typeface="Bigshot One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1707858"/>
            <a:ext cx="4000528" cy="276999"/>
          </a:xfrm>
          <a:prstGeom prst="rect">
            <a:avLst/>
          </a:prstGeom>
          <a:solidFill>
            <a:srgbClr val="009900"/>
          </a:solidFill>
          <a:ln w="12700">
            <a:solidFill>
              <a:schemeClr val="bg1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i-IN" sz="1200" b="1" dirty="0" smtClean="0">
                <a:solidFill>
                  <a:srgbClr val="FEE97D"/>
                </a:solidFill>
              </a:rPr>
              <a:t>एक बार एक साथ जमा करे और पाए </a:t>
            </a:r>
            <a:r>
              <a:rPr lang="en-IN" sz="1200" b="1" dirty="0" smtClean="0">
                <a:solidFill>
                  <a:srgbClr val="FEE97D"/>
                </a:solidFill>
              </a:rPr>
              <a:t>18 </a:t>
            </a:r>
            <a:r>
              <a:rPr lang="hi-IN" sz="1200" b="1" dirty="0" smtClean="0">
                <a:solidFill>
                  <a:srgbClr val="FEE97D"/>
                </a:solidFill>
              </a:rPr>
              <a:t>वर्षो के बाद </a:t>
            </a:r>
            <a:r>
              <a:rPr lang="en-IN" sz="1200" b="1" dirty="0" smtClean="0">
                <a:solidFill>
                  <a:srgbClr val="FEE97D"/>
                </a:solidFill>
              </a:rPr>
              <a:t>8</a:t>
            </a:r>
            <a:r>
              <a:rPr lang="hi-IN" sz="1200" b="1" dirty="0" smtClean="0">
                <a:solidFill>
                  <a:srgbClr val="FEE97D"/>
                </a:solidFill>
              </a:rPr>
              <a:t> गुना </a:t>
            </a:r>
            <a:endParaRPr lang="en-US" sz="1200" b="1" dirty="0">
              <a:solidFill>
                <a:srgbClr val="FEE97D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7686" y="1256147"/>
            <a:ext cx="4429156" cy="315471"/>
          </a:xfrm>
          <a:prstGeom prst="rect">
            <a:avLst/>
          </a:prstGeom>
          <a:solidFill>
            <a:srgbClr val="003399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i-IN" sz="1450" b="1" dirty="0" smtClean="0">
                <a:solidFill>
                  <a:srgbClr val="FEE97D"/>
                </a:solidFill>
              </a:rPr>
              <a:t>कन्यादान एवं उच्च शिक्षा योजना (</a:t>
            </a:r>
            <a:r>
              <a:rPr lang="en-IN" sz="1450" b="1" dirty="0" smtClean="0">
                <a:solidFill>
                  <a:srgbClr val="FEE97D"/>
                </a:solidFill>
              </a:rPr>
              <a:t>18</a:t>
            </a:r>
            <a:r>
              <a:rPr lang="hi-IN" sz="1450" b="1" dirty="0" smtClean="0">
                <a:solidFill>
                  <a:srgbClr val="FEE97D"/>
                </a:solidFill>
              </a:rPr>
              <a:t> वर्षीय भव्य योजना)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8598"/>
            <a:ext cx="8715436" cy="474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000364" y="357172"/>
            <a:ext cx="3429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800" b="1" dirty="0" smtClean="0">
                <a:ln>
                  <a:solidFill>
                    <a:srgbClr val="003399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लोन सुविधा </a:t>
            </a:r>
            <a:endParaRPr lang="en-US" sz="4800" b="1" dirty="0">
              <a:ln>
                <a:solidFill>
                  <a:srgbClr val="003399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48" y="1785932"/>
            <a:ext cx="778674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i-IN" sz="2400" b="1" dirty="0" smtClean="0">
                <a:solidFill>
                  <a:schemeClr val="accent6">
                    <a:lumMod val="10000"/>
                  </a:schemeClr>
                </a:solidFill>
              </a:rPr>
              <a:t>इमरजेंसी लोन </a:t>
            </a:r>
            <a:r>
              <a:rPr lang="en-IN" sz="2400" b="1" dirty="0" smtClean="0">
                <a:solidFill>
                  <a:schemeClr val="accent6">
                    <a:lumMod val="10000"/>
                  </a:schemeClr>
                </a:solidFill>
              </a:rPr>
              <a:t>                      </a:t>
            </a:r>
            <a:r>
              <a:rPr lang="en-US" sz="2400" b="1" dirty="0" smtClean="0">
                <a:solidFill>
                  <a:srgbClr val="C00000"/>
                </a:solidFill>
              </a:rPr>
              <a:t>₹ 5,000/- </a:t>
            </a:r>
            <a:r>
              <a:rPr lang="hi-IN" sz="2400" b="1" dirty="0" smtClean="0">
                <a:solidFill>
                  <a:srgbClr val="C00000"/>
                </a:solidFill>
              </a:rPr>
              <a:t>से </a:t>
            </a:r>
            <a:r>
              <a:rPr lang="en-US" sz="2400" b="1" dirty="0" smtClean="0">
                <a:solidFill>
                  <a:srgbClr val="C00000"/>
                </a:solidFill>
              </a:rPr>
              <a:t>₹</a:t>
            </a:r>
            <a:r>
              <a:rPr lang="en-IN" sz="2400" b="1" dirty="0" smtClean="0">
                <a:solidFill>
                  <a:srgbClr val="C00000"/>
                </a:solidFill>
              </a:rPr>
              <a:t>25,000/- </a:t>
            </a:r>
            <a:r>
              <a:rPr lang="hi-IN" sz="2400" b="1" dirty="0" smtClean="0">
                <a:solidFill>
                  <a:srgbClr val="C00000"/>
                </a:solidFill>
              </a:rPr>
              <a:t>तक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2500312"/>
            <a:ext cx="778674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i-IN" sz="2400" b="1" dirty="0" smtClean="0">
                <a:solidFill>
                  <a:schemeClr val="accent6">
                    <a:lumMod val="10000"/>
                  </a:schemeClr>
                </a:solidFill>
              </a:rPr>
              <a:t>साधारण लोन</a:t>
            </a:r>
            <a:r>
              <a:rPr lang="en-IN" sz="2400" b="1" dirty="0" smtClean="0">
                <a:solidFill>
                  <a:schemeClr val="accent6">
                    <a:lumMod val="10000"/>
                  </a:schemeClr>
                </a:solidFill>
              </a:rPr>
              <a:t>                        </a:t>
            </a:r>
            <a:r>
              <a:rPr lang="en-US" sz="2400" b="1" dirty="0" smtClean="0">
                <a:solidFill>
                  <a:srgbClr val="C00000"/>
                </a:solidFill>
              </a:rPr>
              <a:t>₹ 50,000/- </a:t>
            </a:r>
            <a:r>
              <a:rPr lang="hi-IN" sz="2400" b="1" dirty="0" smtClean="0">
                <a:solidFill>
                  <a:srgbClr val="C00000"/>
                </a:solidFill>
              </a:rPr>
              <a:t>से </a:t>
            </a:r>
            <a:r>
              <a:rPr lang="en-US" sz="2400" b="1" dirty="0" smtClean="0">
                <a:solidFill>
                  <a:srgbClr val="C00000"/>
                </a:solidFill>
              </a:rPr>
              <a:t>₹</a:t>
            </a:r>
            <a:r>
              <a:rPr lang="en-IN" sz="2400" b="1" dirty="0" smtClean="0">
                <a:solidFill>
                  <a:srgbClr val="C00000"/>
                </a:solidFill>
              </a:rPr>
              <a:t>2,00,000/- </a:t>
            </a:r>
            <a:r>
              <a:rPr lang="hi-IN" sz="2400" b="1" dirty="0" smtClean="0">
                <a:solidFill>
                  <a:srgbClr val="C00000"/>
                </a:solidFill>
              </a:rPr>
              <a:t>तक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348" y="3929072"/>
            <a:ext cx="778674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i-IN" sz="2400" b="1" dirty="0" smtClean="0">
                <a:solidFill>
                  <a:schemeClr val="accent6">
                    <a:lumMod val="10000"/>
                  </a:schemeClr>
                </a:solidFill>
              </a:rPr>
              <a:t>हाउसहोल्ड लोन </a:t>
            </a:r>
            <a:r>
              <a:rPr lang="en-IN" sz="2400" b="1" dirty="0" smtClean="0">
                <a:solidFill>
                  <a:schemeClr val="accent6">
                    <a:lumMod val="10000"/>
                  </a:schemeClr>
                </a:solidFill>
              </a:rPr>
              <a:t>                   </a:t>
            </a:r>
            <a:r>
              <a:rPr lang="en-US" sz="2400" b="1" dirty="0" smtClean="0">
                <a:solidFill>
                  <a:srgbClr val="C00000"/>
                </a:solidFill>
              </a:rPr>
              <a:t>₹ 10,000/- </a:t>
            </a:r>
            <a:r>
              <a:rPr lang="hi-IN" sz="2400" b="1" dirty="0" smtClean="0">
                <a:solidFill>
                  <a:srgbClr val="C00000"/>
                </a:solidFill>
              </a:rPr>
              <a:t>से </a:t>
            </a:r>
            <a:r>
              <a:rPr lang="en-US" sz="2400" b="1" dirty="0" smtClean="0">
                <a:solidFill>
                  <a:srgbClr val="C00000"/>
                </a:solidFill>
              </a:rPr>
              <a:t>₹</a:t>
            </a:r>
            <a:r>
              <a:rPr lang="en-IN" sz="2400" b="1" dirty="0" smtClean="0">
                <a:solidFill>
                  <a:srgbClr val="C00000"/>
                </a:solidFill>
              </a:rPr>
              <a:t>50,000/- </a:t>
            </a:r>
            <a:r>
              <a:rPr lang="hi-IN" sz="2400" b="1" dirty="0" smtClean="0">
                <a:solidFill>
                  <a:srgbClr val="C00000"/>
                </a:solidFill>
              </a:rPr>
              <a:t>तक </a:t>
            </a:r>
            <a:endParaRPr lang="en-IN" sz="2400" b="1" dirty="0" smtClean="0">
              <a:solidFill>
                <a:srgbClr val="C00000"/>
              </a:solidFill>
            </a:endParaRPr>
          </a:p>
          <a:p>
            <a:r>
              <a:rPr lang="en-IN" sz="1800" b="1" dirty="0" smtClean="0">
                <a:solidFill>
                  <a:schemeClr val="accent6">
                    <a:lumMod val="10000"/>
                  </a:schemeClr>
                </a:solidFill>
              </a:rPr>
              <a:t>(</a:t>
            </a:r>
            <a:r>
              <a:rPr lang="hi-IN" sz="1800" b="1" dirty="0" smtClean="0">
                <a:solidFill>
                  <a:schemeClr val="accent6">
                    <a:lumMod val="10000"/>
                  </a:schemeClr>
                </a:solidFill>
              </a:rPr>
              <a:t>घर का कोई भी सामान लेने के लिए </a:t>
            </a:r>
            <a:r>
              <a:rPr lang="en-IN" sz="1800" b="1" dirty="0" smtClean="0">
                <a:solidFill>
                  <a:schemeClr val="accent6">
                    <a:lumMod val="10000"/>
                  </a:schemeClr>
                </a:solidFill>
              </a:rPr>
              <a:t>)</a:t>
            </a:r>
            <a:endParaRPr lang="en-US" sz="18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348" y="3214692"/>
            <a:ext cx="778674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i-IN" sz="2400" b="1" dirty="0" smtClean="0">
                <a:solidFill>
                  <a:schemeClr val="accent6">
                    <a:lumMod val="10000"/>
                  </a:schemeClr>
                </a:solidFill>
              </a:rPr>
              <a:t>टू व्हीलर लोन</a:t>
            </a:r>
            <a:r>
              <a:rPr lang="en-IN" sz="2400" b="1" dirty="0" smtClean="0">
                <a:solidFill>
                  <a:schemeClr val="accent6">
                    <a:lumMod val="10000"/>
                  </a:schemeClr>
                </a:solidFill>
              </a:rPr>
              <a:t>                        </a:t>
            </a:r>
            <a:r>
              <a:rPr lang="en-US" sz="2400" b="1" dirty="0" smtClean="0">
                <a:solidFill>
                  <a:srgbClr val="C00000"/>
                </a:solidFill>
              </a:rPr>
              <a:t>₹ 70,000/- </a:t>
            </a:r>
            <a:r>
              <a:rPr lang="hi-IN" sz="2400" b="1" dirty="0" smtClean="0">
                <a:solidFill>
                  <a:srgbClr val="C00000"/>
                </a:solidFill>
              </a:rPr>
              <a:t>तक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hi-IN" sz="2400" b="1" dirty="0">
              <a:solidFill>
                <a:srgbClr val="C00000"/>
              </a:solidFill>
            </a:endParaRPr>
          </a:p>
        </p:txBody>
      </p:sp>
      <p:pic>
        <p:nvPicPr>
          <p:cNvPr id="9" name="Picture 8" descr="PAMPHLATE BACK.jpg"/>
          <p:cNvPicPr>
            <a:picLocks noChangeAspect="1"/>
          </p:cNvPicPr>
          <p:nvPr/>
        </p:nvPicPr>
        <p:blipFill>
          <a:blip r:embed="rId3"/>
          <a:srcRect l="3117" t="77778" r="48144" b="19444"/>
          <a:stretch>
            <a:fillRect/>
          </a:stretch>
        </p:blipFill>
        <p:spPr>
          <a:xfrm>
            <a:off x="357158" y="1214428"/>
            <a:ext cx="8429684" cy="4286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285984" y="428611"/>
            <a:ext cx="4643470" cy="777597"/>
          </a:xfrm>
          <a:prstGeom prst="roundRect">
            <a:avLst>
              <a:gd name="adj" fmla="val 29640"/>
            </a:avLst>
          </a:prstGeom>
          <a:solidFill>
            <a:srgbClr val="003399"/>
          </a:solidFill>
          <a:ln w="190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hi-IN" sz="3600" b="1" dirty="0" smtClean="0">
                <a:solidFill>
                  <a:schemeClr val="accent2"/>
                </a:solidFill>
              </a:rPr>
              <a:t>नई सदस्यता शुल्क 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0363" y="1363093"/>
            <a:ext cx="1406445" cy="2280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/>
          <p:cNvSpPr/>
          <p:nvPr/>
        </p:nvSpPr>
        <p:spPr>
          <a:xfrm>
            <a:off x="428596" y="1357304"/>
            <a:ext cx="500066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000" b="1" dirty="0" smtClean="0">
                <a:solidFill>
                  <a:schemeClr val="accent3"/>
                </a:solidFill>
              </a:rPr>
              <a:t>शेयर मनी</a:t>
            </a:r>
            <a:r>
              <a:rPr lang="en-US" sz="2000" b="1" dirty="0" smtClean="0">
                <a:solidFill>
                  <a:schemeClr val="accent3"/>
                </a:solidFill>
              </a:rPr>
              <a:t>		</a:t>
            </a:r>
            <a:r>
              <a:rPr lang="en-US" sz="2000" dirty="0" smtClean="0"/>
              <a:t> </a:t>
            </a:r>
            <a:r>
              <a:rPr lang="en-US" sz="2000" b="1" dirty="0" smtClean="0"/>
              <a:t>₹ 500</a:t>
            </a:r>
            <a:r>
              <a:rPr lang="hi-IN" sz="2000" b="1" dirty="0" smtClean="0">
                <a:solidFill>
                  <a:schemeClr val="accent3"/>
                </a:solidFill>
              </a:rPr>
              <a:t> </a:t>
            </a:r>
          </a:p>
          <a:p>
            <a:r>
              <a:rPr lang="hi-IN" sz="2000" b="1" dirty="0" smtClean="0">
                <a:solidFill>
                  <a:schemeClr val="accent3"/>
                </a:solidFill>
              </a:rPr>
              <a:t>अनिवार्य जमा </a:t>
            </a:r>
            <a:r>
              <a:rPr lang="en-US" sz="2000" b="1" dirty="0" smtClean="0">
                <a:solidFill>
                  <a:schemeClr val="accent3"/>
                </a:solidFill>
              </a:rPr>
              <a:t>		</a:t>
            </a:r>
            <a:r>
              <a:rPr lang="en-US" sz="2000" b="1" dirty="0" smtClean="0"/>
              <a:t> ₹ 200</a:t>
            </a:r>
            <a:endParaRPr lang="hi-IN" sz="2000" b="1" dirty="0" smtClean="0">
              <a:solidFill>
                <a:schemeClr val="accent3"/>
              </a:solidFill>
            </a:endParaRPr>
          </a:p>
          <a:p>
            <a:r>
              <a:rPr lang="hi-IN" sz="2000" b="1" dirty="0" smtClean="0">
                <a:solidFill>
                  <a:schemeClr val="accent3"/>
                </a:solidFill>
              </a:rPr>
              <a:t>कल्याण फण्ड </a:t>
            </a:r>
            <a:r>
              <a:rPr lang="en-US" sz="2000" b="1" dirty="0" smtClean="0">
                <a:solidFill>
                  <a:schemeClr val="accent3"/>
                </a:solidFill>
              </a:rPr>
              <a:t>		</a:t>
            </a:r>
            <a:r>
              <a:rPr lang="en-US" sz="2000" dirty="0" smtClean="0"/>
              <a:t> </a:t>
            </a:r>
            <a:r>
              <a:rPr lang="en-US" sz="2000" b="1" dirty="0" smtClean="0"/>
              <a:t>₹ 300</a:t>
            </a:r>
            <a:endParaRPr lang="hi-IN" sz="2000" b="1" dirty="0" smtClean="0">
              <a:solidFill>
                <a:schemeClr val="accent3"/>
              </a:solidFill>
            </a:endParaRPr>
          </a:p>
          <a:p>
            <a:r>
              <a:rPr lang="hi-IN" sz="2000" b="1" dirty="0" smtClean="0">
                <a:solidFill>
                  <a:schemeClr val="accent3"/>
                </a:solidFill>
              </a:rPr>
              <a:t>बिल्डिंग फण्ड </a:t>
            </a:r>
            <a:r>
              <a:rPr lang="en-US" sz="2000" b="1" dirty="0" smtClean="0">
                <a:solidFill>
                  <a:schemeClr val="accent3"/>
                </a:solidFill>
              </a:rPr>
              <a:t>		</a:t>
            </a:r>
            <a:r>
              <a:rPr lang="en-US" sz="2000" dirty="0" smtClean="0"/>
              <a:t> </a:t>
            </a:r>
            <a:r>
              <a:rPr lang="en-US" sz="2000" b="1" dirty="0" smtClean="0"/>
              <a:t>₹ 300</a:t>
            </a:r>
            <a:endParaRPr lang="hi-IN" sz="2000" b="1" dirty="0" smtClean="0">
              <a:solidFill>
                <a:schemeClr val="accent3"/>
              </a:solidFill>
            </a:endParaRPr>
          </a:p>
          <a:p>
            <a:r>
              <a:rPr lang="hi-IN" sz="2000" b="1" dirty="0" smtClean="0">
                <a:solidFill>
                  <a:schemeClr val="accent3"/>
                </a:solidFill>
              </a:rPr>
              <a:t>प्रवेश शुल्क </a:t>
            </a:r>
            <a:r>
              <a:rPr lang="en-US" sz="2000" b="1" dirty="0" smtClean="0">
                <a:solidFill>
                  <a:schemeClr val="accent3"/>
                </a:solidFill>
              </a:rPr>
              <a:t>		</a:t>
            </a:r>
            <a:r>
              <a:rPr lang="en-US" sz="2000" dirty="0" smtClean="0"/>
              <a:t> </a:t>
            </a:r>
            <a:r>
              <a:rPr lang="en-US" sz="2000" b="1" dirty="0" smtClean="0"/>
              <a:t>₹   50</a:t>
            </a:r>
            <a:endParaRPr lang="hi-IN" sz="2000" b="1" dirty="0" smtClean="0">
              <a:solidFill>
                <a:schemeClr val="accent3"/>
              </a:solidFill>
            </a:endParaRPr>
          </a:p>
          <a:p>
            <a:r>
              <a:rPr lang="hi-IN" sz="2000" b="1" dirty="0" smtClean="0">
                <a:solidFill>
                  <a:schemeClr val="accent3"/>
                </a:solidFill>
              </a:rPr>
              <a:t>अन्य चार्ज </a:t>
            </a:r>
            <a:r>
              <a:rPr lang="en-US" sz="2000" b="1" dirty="0" smtClean="0">
                <a:solidFill>
                  <a:schemeClr val="accent3"/>
                </a:solidFill>
              </a:rPr>
              <a:t>		</a:t>
            </a:r>
            <a:r>
              <a:rPr lang="en-US" sz="2000" dirty="0" smtClean="0"/>
              <a:t> </a:t>
            </a:r>
            <a:r>
              <a:rPr lang="en-US" sz="2000" b="1" dirty="0" smtClean="0"/>
              <a:t>₹ 150</a:t>
            </a:r>
            <a:endParaRPr lang="en-US" sz="2000" b="1" dirty="0" smtClean="0">
              <a:solidFill>
                <a:schemeClr val="accent3"/>
              </a:solidFill>
            </a:endParaRPr>
          </a:p>
          <a:p>
            <a:endParaRPr lang="en-US" sz="400" b="1" dirty="0" smtClean="0">
              <a:solidFill>
                <a:schemeClr val="accent3"/>
              </a:solidFill>
            </a:endParaRPr>
          </a:p>
          <a:p>
            <a:r>
              <a:rPr lang="hi-IN" sz="2000" b="1" dirty="0" smtClean="0">
                <a:solidFill>
                  <a:schemeClr val="accent3"/>
                </a:solidFill>
              </a:rPr>
              <a:t>कुल </a:t>
            </a:r>
            <a:r>
              <a:rPr lang="en-US" sz="2000" b="1" dirty="0" smtClean="0">
                <a:solidFill>
                  <a:schemeClr val="accent3"/>
                </a:solidFill>
              </a:rPr>
              <a:t>			</a:t>
            </a:r>
            <a:r>
              <a:rPr lang="en-US" sz="2000" b="1" dirty="0" smtClean="0">
                <a:solidFill>
                  <a:srgbClr val="C00000"/>
                </a:solidFill>
              </a:rPr>
              <a:t>₹ 1500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00034" y="3284571"/>
            <a:ext cx="3929090" cy="155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16200000">
            <a:off x="1758770" y="2473164"/>
            <a:ext cx="13181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b="1" dirty="0" smtClean="0">
                <a:solidFill>
                  <a:schemeClr val="accent3"/>
                </a:solidFill>
              </a:rPr>
              <a:t>नॉन रिफंडेबल 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14" name="Right Brace 13"/>
          <p:cNvSpPr/>
          <p:nvPr/>
        </p:nvSpPr>
        <p:spPr>
          <a:xfrm>
            <a:off x="2051577" y="2071729"/>
            <a:ext cx="234407" cy="1158000"/>
          </a:xfrm>
          <a:prstGeom prst="rightBrace">
            <a:avLst>
              <a:gd name="adj1" fmla="val 28333"/>
              <a:gd name="adj2" fmla="val 50000"/>
            </a:avLst>
          </a:prstGeom>
          <a:noFill/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pic>
        <p:nvPicPr>
          <p:cNvPr id="40962" name="Picture 2" descr="How much can housing societies charge as transfer charges, as per the la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357305"/>
            <a:ext cx="3857652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 19"/>
          <p:cNvSpPr/>
          <p:nvPr/>
        </p:nvSpPr>
        <p:spPr>
          <a:xfrm>
            <a:off x="642910" y="3843233"/>
            <a:ext cx="2357454" cy="800219"/>
          </a:xfrm>
          <a:prstGeom prst="rect">
            <a:avLst/>
          </a:prstGeom>
          <a:solidFill>
            <a:srgbClr val="009900">
              <a:alpha val="74118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i-IN" sz="2300" b="1" dirty="0" smtClean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बच्चों का सदस्यता शुल्क</a:t>
            </a:r>
            <a:r>
              <a:rPr lang="en-US" sz="2300" b="1" dirty="0" smtClean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 </a:t>
            </a:r>
            <a:r>
              <a:rPr lang="en-US" sz="2300" b="1" dirty="0" smtClean="0">
                <a:ln>
                  <a:solidFill>
                    <a:schemeClr val="accent2"/>
                  </a:solidFill>
                </a:ln>
                <a:solidFill>
                  <a:srgbClr val="C00000"/>
                </a:solidFill>
              </a:rPr>
              <a:t>₹1250/-</a:t>
            </a:r>
            <a:r>
              <a:rPr lang="hi-IN" sz="2300" b="1" dirty="0" smtClean="0">
                <a:ln>
                  <a:solidFill>
                    <a:schemeClr val="accent2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hi-IN" sz="2300" b="1" dirty="0" smtClean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में </a:t>
            </a:r>
            <a:endParaRPr lang="en-US" sz="2300" b="1" dirty="0">
              <a:ln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3643320"/>
            <a:ext cx="4786346" cy="1152882"/>
          </a:xfrm>
          <a:prstGeom prst="horizontalScroll">
            <a:avLst>
              <a:gd name="adj" fmla="val 19474"/>
            </a:avLst>
          </a:prstGeom>
          <a:solidFill>
            <a:srgbClr val="0099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i-IN" sz="2000" b="1" dirty="0" smtClean="0">
                <a:ln w="3175"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धन सागर सोसाइटी में खाता खुलवायें एवं </a:t>
            </a:r>
            <a:r>
              <a:rPr lang="en-IN" sz="2000" b="1" dirty="0" smtClean="0">
                <a:ln w="3175"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RD/FD/MIS </a:t>
            </a:r>
            <a:r>
              <a:rPr lang="hi-IN" sz="2000" b="1" dirty="0" smtClean="0">
                <a:ln w="3175"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पर 12%</a:t>
            </a:r>
            <a:r>
              <a:rPr lang="en-IN" sz="2000" b="1" dirty="0" smtClean="0">
                <a:ln w="3175"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 </a:t>
            </a:r>
            <a:r>
              <a:rPr lang="hi-IN" sz="2000" b="1" dirty="0" smtClean="0">
                <a:ln w="3175"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तक ब्याज पाएं। </a:t>
            </a:r>
            <a:endParaRPr lang="en-US" sz="2000" b="1" dirty="0">
              <a:ln w="3175"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" name="Google Shape;3614;p46"/>
          <p:cNvSpPr/>
          <p:nvPr/>
        </p:nvSpPr>
        <p:spPr>
          <a:xfrm>
            <a:off x="4071934" y="3115720"/>
            <a:ext cx="778200" cy="778200"/>
          </a:xfrm>
          <a:prstGeom prst="ellipse">
            <a:avLst/>
          </a:prstGeom>
          <a:solidFill>
            <a:srgbClr val="00B0F0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5" name="Google Shape;3615;p46"/>
          <p:cNvSpPr/>
          <p:nvPr/>
        </p:nvSpPr>
        <p:spPr>
          <a:xfrm>
            <a:off x="4116246" y="3160144"/>
            <a:ext cx="689400" cy="6894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6" name="Google Shape;3616;p46"/>
          <p:cNvSpPr/>
          <p:nvPr/>
        </p:nvSpPr>
        <p:spPr>
          <a:xfrm>
            <a:off x="4071934" y="1857370"/>
            <a:ext cx="1080000" cy="1080000"/>
          </a:xfrm>
          <a:prstGeom prst="ellipse">
            <a:avLst/>
          </a:prstGeom>
          <a:solidFill>
            <a:srgbClr val="00B0F0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7" name="Google Shape;3617;p46"/>
          <p:cNvSpPr/>
          <p:nvPr/>
        </p:nvSpPr>
        <p:spPr>
          <a:xfrm>
            <a:off x="4133584" y="1919020"/>
            <a:ext cx="956700" cy="9567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8" name="Google Shape;3618;p46"/>
          <p:cNvGrpSpPr/>
          <p:nvPr/>
        </p:nvGrpSpPr>
        <p:grpSpPr>
          <a:xfrm>
            <a:off x="2428860" y="2143122"/>
            <a:ext cx="1483462" cy="1499740"/>
            <a:chOff x="3265225" y="2159400"/>
            <a:chExt cx="1554900" cy="1554900"/>
          </a:xfrm>
          <a:solidFill>
            <a:srgbClr val="00B0F0"/>
          </a:solidFill>
        </p:grpSpPr>
        <p:sp>
          <p:nvSpPr>
            <p:cNvPr id="3619" name="Google Shape;3619;p46"/>
            <p:cNvSpPr/>
            <p:nvPr/>
          </p:nvSpPr>
          <p:spPr>
            <a:xfrm>
              <a:off x="3265225" y="2159400"/>
              <a:ext cx="1554900" cy="1554900"/>
            </a:xfrm>
            <a:prstGeom prst="ellipse">
              <a:avLst/>
            </a:prstGeom>
            <a:grp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46"/>
            <p:cNvSpPr/>
            <p:nvPr/>
          </p:nvSpPr>
          <p:spPr>
            <a:xfrm>
              <a:off x="3353875" y="2248050"/>
              <a:ext cx="1377600" cy="1377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1" name="Google Shape;3621;p46"/>
          <p:cNvSpPr txBox="1">
            <a:spLocks noGrp="1"/>
          </p:cNvSpPr>
          <p:nvPr>
            <p:ph type="title"/>
          </p:nvPr>
        </p:nvSpPr>
        <p:spPr>
          <a:xfrm>
            <a:off x="720000" y="428610"/>
            <a:ext cx="7704000" cy="928694"/>
          </a:xfrm>
          <a:prstGeom prst="rect">
            <a:avLst/>
          </a:prstGeom>
          <a:solidFill>
            <a:srgbClr val="009900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hi-IN" sz="38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</a:rPr>
              <a:t>नई सदस्यता हेतु अनिवार्य दस्तावेज</a:t>
            </a:r>
            <a:r>
              <a:rPr lang="en-IN" sz="38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</a:rPr>
              <a:t>:</a:t>
            </a:r>
            <a:endParaRPr lang="en-US" sz="38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</a:endParaRPr>
          </a:p>
        </p:txBody>
      </p:sp>
      <p:sp>
        <p:nvSpPr>
          <p:cNvPr id="3623" name="Google Shape;3623;p46"/>
          <p:cNvSpPr txBox="1">
            <a:spLocks noGrp="1"/>
          </p:cNvSpPr>
          <p:nvPr>
            <p:ph type="subTitle" idx="4294967295"/>
          </p:nvPr>
        </p:nvSpPr>
        <p:spPr>
          <a:xfrm>
            <a:off x="102322" y="2285998"/>
            <a:ext cx="2255100" cy="3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r">
              <a:buNone/>
            </a:pPr>
            <a:r>
              <a:rPr lang="hi-IN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</a:rPr>
              <a:t>आधार कार्ड </a:t>
            </a:r>
            <a:endParaRPr lang="en-US" sz="2800" b="1" dirty="0" smtClean="0">
              <a:ln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Bahnschrift" pitchFamily="34" charset="0"/>
            </a:endParaRPr>
          </a:p>
        </p:txBody>
      </p:sp>
      <p:sp>
        <p:nvSpPr>
          <p:cNvPr id="3625" name="Google Shape;3625;p46"/>
          <p:cNvSpPr txBox="1">
            <a:spLocks noGrp="1"/>
          </p:cNvSpPr>
          <p:nvPr>
            <p:ph type="subTitle" idx="4294967295"/>
          </p:nvPr>
        </p:nvSpPr>
        <p:spPr>
          <a:xfrm>
            <a:off x="5141490" y="2255313"/>
            <a:ext cx="2930972" cy="3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None/>
            </a:pPr>
            <a:r>
              <a:rPr lang="hi-IN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</a:rPr>
              <a:t>पासपोर्ट </a:t>
            </a:r>
            <a:endParaRPr lang="en-IN" sz="2800" b="1" dirty="0" smtClean="0">
              <a:ln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Bahnschrift" pitchFamily="34" charset="0"/>
            </a:endParaRPr>
          </a:p>
          <a:p>
            <a:pPr lvl="0">
              <a:buNone/>
            </a:pPr>
            <a:r>
              <a:rPr lang="hi-IN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</a:rPr>
              <a:t>साइज फोटो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</a:rPr>
              <a:t>-</a:t>
            </a:r>
            <a:r>
              <a:rPr lang="hi-IN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</a:rPr>
              <a:t>2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Bahnschrift" pitchFamily="34" charset="0"/>
            </a:endParaRPr>
          </a:p>
        </p:txBody>
      </p:sp>
      <p:sp>
        <p:nvSpPr>
          <p:cNvPr id="3628" name="Google Shape;3628;p46"/>
          <p:cNvSpPr txBox="1">
            <a:spLocks noGrp="1"/>
          </p:cNvSpPr>
          <p:nvPr>
            <p:ph type="subTitle" idx="4294967295"/>
          </p:nvPr>
        </p:nvSpPr>
        <p:spPr>
          <a:xfrm>
            <a:off x="2645122" y="2457754"/>
            <a:ext cx="1038900" cy="685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 smtClean="0">
                <a:latin typeface="Bigshot One"/>
                <a:ea typeface="Bigshot One"/>
                <a:cs typeface="Bigshot One"/>
                <a:sym typeface="Bigshot One"/>
              </a:rPr>
              <a:t>1</a:t>
            </a:r>
            <a:endParaRPr sz="7200">
              <a:latin typeface="Bigshot One"/>
              <a:ea typeface="Bigshot One"/>
              <a:cs typeface="Bigshot One"/>
              <a:sym typeface="Bigshot One"/>
            </a:endParaRPr>
          </a:p>
        </p:txBody>
      </p:sp>
      <p:sp>
        <p:nvSpPr>
          <p:cNvPr id="3629" name="Google Shape;3629;p46"/>
          <p:cNvSpPr txBox="1">
            <a:spLocks noGrp="1"/>
          </p:cNvSpPr>
          <p:nvPr>
            <p:ph type="subTitle" idx="4294967295"/>
          </p:nvPr>
        </p:nvSpPr>
        <p:spPr>
          <a:xfrm>
            <a:off x="4161832" y="2040999"/>
            <a:ext cx="900000" cy="62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>
                <a:latin typeface="Bigshot One"/>
                <a:ea typeface="Bigshot One"/>
                <a:cs typeface="Bigshot One"/>
                <a:sym typeface="Bigshot One"/>
              </a:rPr>
              <a:t>2</a:t>
            </a:r>
            <a:endParaRPr sz="4800">
              <a:latin typeface="Bigshot One"/>
              <a:ea typeface="Bigshot One"/>
              <a:cs typeface="Bigshot One"/>
              <a:sym typeface="Bigshot One"/>
            </a:endParaRPr>
          </a:p>
        </p:txBody>
      </p:sp>
      <p:sp>
        <p:nvSpPr>
          <p:cNvPr id="3630" name="Google Shape;3630;p46"/>
          <p:cNvSpPr txBox="1">
            <a:spLocks noGrp="1"/>
          </p:cNvSpPr>
          <p:nvPr>
            <p:ph type="subTitle" idx="4294967295"/>
          </p:nvPr>
        </p:nvSpPr>
        <p:spPr>
          <a:xfrm>
            <a:off x="4117755" y="3286130"/>
            <a:ext cx="720000" cy="321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>
                <a:latin typeface="Bigshot One"/>
                <a:ea typeface="Bigshot One"/>
                <a:cs typeface="Bigshot One"/>
                <a:sym typeface="Bigshot One"/>
              </a:rPr>
              <a:t>3</a:t>
            </a:r>
            <a:endParaRPr sz="3600">
              <a:latin typeface="Bigshot One"/>
              <a:ea typeface="Bigshot One"/>
              <a:cs typeface="Bigshot One"/>
              <a:sym typeface="Bigshot One"/>
            </a:endParaRPr>
          </a:p>
        </p:txBody>
      </p:sp>
      <p:sp>
        <p:nvSpPr>
          <p:cNvPr id="16" name="Google Shape;3623;p46"/>
          <p:cNvSpPr txBox="1">
            <a:spLocks/>
          </p:cNvSpPr>
          <p:nvPr/>
        </p:nvSpPr>
        <p:spPr>
          <a:xfrm>
            <a:off x="4556362" y="3357568"/>
            <a:ext cx="3062310" cy="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>
              <a:buClr>
                <a:schemeClr val="dk1"/>
              </a:buClr>
              <a:buSzPts val="1600"/>
              <a:defRPr/>
            </a:pPr>
            <a:r>
              <a:rPr lang="hi-IN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ea typeface="Chivo"/>
                <a:cs typeface="Chivo"/>
                <a:sym typeface="Chivo"/>
              </a:rPr>
              <a:t>निवास प्रमाण पत्र </a:t>
            </a:r>
          </a:p>
          <a:p>
            <a:pPr lvl="0" algn="r">
              <a:buClr>
                <a:schemeClr val="dk1"/>
              </a:buClr>
              <a:buSzPts val="1600"/>
              <a:defRPr/>
            </a:pPr>
            <a:r>
              <a:rPr lang="hi-IN" sz="28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ea typeface="Chivo"/>
                <a:cs typeface="Chivo"/>
                <a:sym typeface="Chivo"/>
              </a:rPr>
              <a:t>(बिजली का बिल)</a:t>
            </a:r>
          </a:p>
        </p:txBody>
      </p:sp>
      <p:sp>
        <p:nvSpPr>
          <p:cNvPr id="60418" name="AutoShape 2" descr="Pin by lakshmi on Aadhar Card | Aadhar card, Card downloads, Car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420" name="Picture 4" descr="Pin by lakshmi on Aadhar Card | Aadhar card, Card downloads, Card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714627"/>
            <a:ext cx="1500198" cy="969862"/>
          </a:xfrm>
          <a:prstGeom prst="rect">
            <a:avLst/>
          </a:prstGeom>
          <a:noFill/>
        </p:spPr>
      </p:pic>
      <p:pic>
        <p:nvPicPr>
          <p:cNvPr id="60422" name="Picture 6" descr="BSES Delhi on Twitter: &amp;quot;@Chandra34P Dear user, you are requested to provide  the current meter reading pictures in kWh reading here for the actual bill  so that we can assist you accordingly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7433" y="2857502"/>
            <a:ext cx="1071570" cy="1357322"/>
          </a:xfrm>
          <a:prstGeom prst="rect">
            <a:avLst/>
          </a:prstGeom>
          <a:noFill/>
        </p:spPr>
      </p:pic>
      <p:pic>
        <p:nvPicPr>
          <p:cNvPr id="60424" name="Picture 8" descr="Vinod Shillan – Real Safe Mover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1571618"/>
            <a:ext cx="612028" cy="795326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57158" y="4357700"/>
            <a:ext cx="8429684" cy="415498"/>
          </a:xfrm>
          <a:prstGeom prst="chevron">
            <a:avLst/>
          </a:prstGeom>
          <a:solidFill>
            <a:srgbClr val="009900"/>
          </a:solidFill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i-IN" sz="2100" b="1" dirty="0" smtClean="0">
                <a:ln w="3175"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धन सागर सोसाइटी के सदस्य बने, एवं सभी योजनाओं का लाभ उठाये।  </a:t>
            </a:r>
            <a:endParaRPr lang="en-US" sz="2100" b="1" dirty="0">
              <a:ln w="3175"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428610"/>
            <a:ext cx="8286809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Google Shape;4684;p61"/>
          <p:cNvSpPr txBox="1">
            <a:spLocks noGrp="1"/>
          </p:cNvSpPr>
          <p:nvPr>
            <p:ph type="ctrTitle"/>
          </p:nvPr>
        </p:nvSpPr>
        <p:spPr>
          <a:xfrm>
            <a:off x="1428728" y="2085606"/>
            <a:ext cx="6368100" cy="88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 smtClean="0">
                <a:solidFill>
                  <a:schemeClr val="accent6">
                    <a:lumMod val="50000"/>
                  </a:schemeClr>
                </a:solidFill>
              </a:rPr>
              <a:t>Thanks</a:t>
            </a:r>
            <a:endParaRPr sz="6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Google Shape;4685;p61"/>
          <p:cNvSpPr txBox="1">
            <a:spLocks noGrp="1"/>
          </p:cNvSpPr>
          <p:nvPr>
            <p:ph type="subTitle" idx="1"/>
          </p:nvPr>
        </p:nvSpPr>
        <p:spPr>
          <a:xfrm>
            <a:off x="2236778" y="2901268"/>
            <a:ext cx="4752000" cy="456300"/>
          </a:xfrm>
          <a:prstGeom prst="rect">
            <a:avLst/>
          </a:prstGeom>
          <a:solidFill>
            <a:srgbClr val="009900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>
                <a:solidFill>
                  <a:srgbClr val="FEE97D"/>
                </a:solidFill>
              </a:rPr>
              <a:t>P</a:t>
            </a:r>
            <a:r>
              <a:rPr lang="en-US" sz="2400" dirty="0" smtClean="0">
                <a:solidFill>
                  <a:srgbClr val="FEE97D"/>
                </a:solidFill>
              </a:rPr>
              <a:t>l</a:t>
            </a:r>
            <a:r>
              <a:rPr lang="en" sz="2400" dirty="0" smtClean="0">
                <a:solidFill>
                  <a:srgbClr val="FEE97D"/>
                </a:solidFill>
              </a:rPr>
              <a:t>ease feel free to ask anything</a:t>
            </a:r>
            <a:endParaRPr sz="2400">
              <a:solidFill>
                <a:srgbClr val="FEE97D"/>
              </a:solidFill>
            </a:endParaRPr>
          </a:p>
        </p:txBody>
      </p:sp>
      <p:sp>
        <p:nvSpPr>
          <p:cNvPr id="13" name="Google Shape;4686;p61"/>
          <p:cNvSpPr txBox="1">
            <a:spLocks/>
          </p:cNvSpPr>
          <p:nvPr/>
        </p:nvSpPr>
        <p:spPr>
          <a:xfrm>
            <a:off x="1214414" y="4055228"/>
            <a:ext cx="7249474" cy="51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chemeClr val="dk1"/>
              </a:buClr>
              <a:buSzPts val="2800"/>
              <a:defRPr/>
            </a:pPr>
            <a:r>
              <a:rPr lang="en-US" sz="2000" b="1" dirty="0" smtClean="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PHONE NO. :    </a:t>
            </a:r>
            <a:r>
              <a:rPr lang="en-US" sz="2000" dirty="0" smtClean="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9540321122, 8802200021, 8800328922</a:t>
            </a:r>
          </a:p>
          <a:p>
            <a:pPr lvl="0">
              <a:buClr>
                <a:schemeClr val="dk1"/>
              </a:buClr>
              <a:buSzPts val="2800"/>
              <a:defRPr/>
            </a:pPr>
            <a:r>
              <a:rPr lang="en-US" sz="2000" b="1" dirty="0" smtClean="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EMAIL :             </a:t>
            </a:r>
            <a:r>
              <a:rPr lang="en-US" sz="2000" dirty="0" smtClean="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dhansagarsociety1@gmail.com</a:t>
            </a:r>
          </a:p>
          <a:p>
            <a:pPr lvl="0">
              <a:buClr>
                <a:schemeClr val="dk1"/>
              </a:buClr>
              <a:buSzPts val="2800"/>
              <a:defRPr/>
            </a:pPr>
            <a:r>
              <a:rPr lang="en-US" sz="2000" b="1" dirty="0" smtClean="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WEBSITE:        </a:t>
            </a:r>
            <a:r>
              <a:rPr lang="en-US" sz="2000" dirty="0" smtClean="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dhansagarsociety.com</a:t>
            </a:r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>
                <a:noFill/>
              </a:uFill>
              <a:latin typeface="Chivo"/>
              <a:ea typeface="Chivo"/>
              <a:cs typeface="Chivo"/>
              <a:sym typeface="Chivo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tabLst/>
              <a:defRPr/>
            </a:pPr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>
                <a:noFill/>
              </a:uFill>
              <a:latin typeface="Chivo"/>
              <a:ea typeface="Chivo"/>
              <a:cs typeface="Chivo"/>
              <a:sym typeface="Chivo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>
                  <a:noFill/>
                </a:uFill>
                <a:latin typeface="Chivo"/>
                <a:ea typeface="Chivo"/>
                <a:cs typeface="Chivo"/>
                <a:sym typeface="Chivo"/>
              </a:rPr>
              <a:t>                                             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14" name="Picture 13" descr="Daco_44462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642924"/>
            <a:ext cx="1357322" cy="13573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cción de Historia del Arte del Profesor Robles by Slidesgo">
  <a:themeElements>
    <a:clrScheme name="Simple Light">
      <a:dk1>
        <a:srgbClr val="3A2723"/>
      </a:dk1>
      <a:lt1>
        <a:srgbClr val="FAE2C0"/>
      </a:lt1>
      <a:dk2>
        <a:srgbClr val="FEE97D"/>
      </a:dk2>
      <a:lt2>
        <a:srgbClr val="FF636F"/>
      </a:lt2>
      <a:accent1>
        <a:srgbClr val="D1A08F"/>
      </a:accent1>
      <a:accent2>
        <a:srgbClr val="F8F6F6"/>
      </a:accent2>
      <a:accent3>
        <a:srgbClr val="EBEBEB"/>
      </a:accent3>
      <a:accent4>
        <a:srgbClr val="57BE92"/>
      </a:accent4>
      <a:accent5>
        <a:srgbClr val="99E6FC"/>
      </a:accent5>
      <a:accent6>
        <a:srgbClr val="FEF1DA"/>
      </a:accent6>
      <a:hlink>
        <a:srgbClr val="23181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3164</TotalTime>
  <Words>438</Words>
  <PresentationFormat>On-screen Show (16:9)</PresentationFormat>
  <Paragraphs>89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Bigshot One</vt:lpstr>
      <vt:lpstr>Chivo</vt:lpstr>
      <vt:lpstr>Bahnschrift</vt:lpstr>
      <vt:lpstr>Calibri</vt:lpstr>
      <vt:lpstr>Times New Roman</vt:lpstr>
      <vt:lpstr>Bahnschrift Condensed</vt:lpstr>
      <vt:lpstr>Arial Black</vt:lpstr>
      <vt:lpstr>Mangal</vt:lpstr>
      <vt:lpstr>Wingdings</vt:lpstr>
      <vt:lpstr>Arial Unicode MS</vt:lpstr>
      <vt:lpstr>Lección de Historia del Arte del Profesor Robles by Slidesgo</vt:lpstr>
      <vt:lpstr>धन सागर को-ऑपरेटिव (अर्बन)  थ्रिफ्ट एंड क्रेडिट सोसाइटी  लि० </vt:lpstr>
      <vt:lpstr>Slide 2</vt:lpstr>
      <vt:lpstr>01</vt:lpstr>
      <vt:lpstr>Slide 4</vt:lpstr>
      <vt:lpstr>R.D. SCHEME</vt:lpstr>
      <vt:lpstr>Slide 6</vt:lpstr>
      <vt:lpstr>MIS PLAN (MIS - 60 Months @ 12% P.A) </vt:lpstr>
      <vt:lpstr>Slide 8</vt:lpstr>
      <vt:lpstr>Slide 9</vt:lpstr>
      <vt:lpstr>नई सदस्यता हेतु अनिवार्य दस्तावेज: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Lección de Historia del Arte del Profesor Robles</dc:title>
  <cp:lastModifiedBy>user</cp:lastModifiedBy>
  <cp:revision>424</cp:revision>
  <dcterms:modified xsi:type="dcterms:W3CDTF">2022-01-04T04:58:55Z</dcterms:modified>
</cp:coreProperties>
</file>